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61" r:id="rId7"/>
    <p:sldId id="266" r:id="rId8"/>
    <p:sldId id="267" r:id="rId9"/>
    <p:sldId id="258" r:id="rId10"/>
    <p:sldId id="259" r:id="rId11"/>
    <p:sldId id="263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34.png"/><Relationship Id="rId6" Type="http://schemas.openxmlformats.org/officeDocument/2006/relationships/image" Target="../media/image27.sv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8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svg"/><Relationship Id="rId1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14FBE7-CAAE-4C5E-B805-21AD6F944B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847185-238B-4093-B8EF-E1F857D947C2}">
      <dgm:prSet/>
      <dgm:spPr/>
      <dgm:t>
        <a:bodyPr/>
        <a:lstStyle/>
        <a:p>
          <a:r>
            <a:rPr kumimoji="1" lang="en-US"/>
            <a:t>Personal satisfaction</a:t>
          </a:r>
          <a:endParaRPr lang="en-US"/>
        </a:p>
      </dgm:t>
    </dgm:pt>
    <dgm:pt modelId="{AB7DB6BF-22EC-47C2-979C-31B3201D72A1}" type="parTrans" cxnId="{CA2BAB18-1917-4AA0-BBA5-7A11A4C29348}">
      <dgm:prSet/>
      <dgm:spPr/>
      <dgm:t>
        <a:bodyPr/>
        <a:lstStyle/>
        <a:p>
          <a:endParaRPr lang="en-US"/>
        </a:p>
      </dgm:t>
    </dgm:pt>
    <dgm:pt modelId="{8213D2D9-3A56-47F2-AA6F-C0D469C8283D}" type="sibTrans" cxnId="{CA2BAB18-1917-4AA0-BBA5-7A11A4C29348}">
      <dgm:prSet/>
      <dgm:spPr/>
      <dgm:t>
        <a:bodyPr/>
        <a:lstStyle/>
        <a:p>
          <a:endParaRPr lang="en-US"/>
        </a:p>
      </dgm:t>
    </dgm:pt>
    <dgm:pt modelId="{D8BE6A26-9FB3-497A-B019-4DD85F142A7F}">
      <dgm:prSet/>
      <dgm:spPr/>
      <dgm:t>
        <a:bodyPr/>
        <a:lstStyle/>
        <a:p>
          <a:r>
            <a:rPr kumimoji="1" lang="en-US"/>
            <a:t>High salary</a:t>
          </a:r>
          <a:endParaRPr lang="en-US"/>
        </a:p>
      </dgm:t>
    </dgm:pt>
    <dgm:pt modelId="{8C8F39D0-B2FB-485E-B582-5FD8282753C5}" type="parTrans" cxnId="{22AC2A01-47F5-4634-A34F-2AFE33B10513}">
      <dgm:prSet/>
      <dgm:spPr/>
      <dgm:t>
        <a:bodyPr/>
        <a:lstStyle/>
        <a:p>
          <a:endParaRPr lang="en-US"/>
        </a:p>
      </dgm:t>
    </dgm:pt>
    <dgm:pt modelId="{AFAEA4A1-CF6F-4D9E-AB7F-4FA9B98D1B36}" type="sibTrans" cxnId="{22AC2A01-47F5-4634-A34F-2AFE33B10513}">
      <dgm:prSet/>
      <dgm:spPr/>
      <dgm:t>
        <a:bodyPr/>
        <a:lstStyle/>
        <a:p>
          <a:endParaRPr lang="en-US"/>
        </a:p>
      </dgm:t>
    </dgm:pt>
    <dgm:pt modelId="{FA916D4F-B521-4EC2-8CF8-FD8EA3B886EF}">
      <dgm:prSet/>
      <dgm:spPr/>
      <dgm:t>
        <a:bodyPr/>
        <a:lstStyle/>
        <a:p>
          <a:r>
            <a:rPr kumimoji="1" lang="en-US"/>
            <a:t>Job security</a:t>
          </a:r>
          <a:endParaRPr lang="en-US"/>
        </a:p>
      </dgm:t>
    </dgm:pt>
    <dgm:pt modelId="{C0006B78-DF8A-4191-A69F-959E34C132E5}" type="parTrans" cxnId="{7ECC0D99-94FE-47FA-BDB0-853CEAB813BD}">
      <dgm:prSet/>
      <dgm:spPr/>
      <dgm:t>
        <a:bodyPr/>
        <a:lstStyle/>
        <a:p>
          <a:endParaRPr lang="en-US"/>
        </a:p>
      </dgm:t>
    </dgm:pt>
    <dgm:pt modelId="{DBB80AB0-B63C-4EB1-AC82-6B0366BD22B3}" type="sibTrans" cxnId="{7ECC0D99-94FE-47FA-BDB0-853CEAB813BD}">
      <dgm:prSet/>
      <dgm:spPr/>
      <dgm:t>
        <a:bodyPr/>
        <a:lstStyle/>
        <a:p>
          <a:endParaRPr lang="en-US"/>
        </a:p>
      </dgm:t>
    </dgm:pt>
    <dgm:pt modelId="{4208CDD6-48C7-4E8B-8ACC-231DA4FE1160}">
      <dgm:prSet/>
      <dgm:spPr/>
      <dgm:t>
        <a:bodyPr/>
        <a:lstStyle/>
        <a:p>
          <a:r>
            <a:rPr kumimoji="1" lang="en-US"/>
            <a:t>Able to work from home</a:t>
          </a:r>
          <a:endParaRPr lang="en-US"/>
        </a:p>
      </dgm:t>
    </dgm:pt>
    <dgm:pt modelId="{C76DA706-F7E4-4F7E-AD1F-5AF39F586BC0}" type="parTrans" cxnId="{9E8EB95B-49F3-45A0-8F8A-2FB738EFDDF6}">
      <dgm:prSet/>
      <dgm:spPr/>
      <dgm:t>
        <a:bodyPr/>
        <a:lstStyle/>
        <a:p>
          <a:endParaRPr lang="en-US"/>
        </a:p>
      </dgm:t>
    </dgm:pt>
    <dgm:pt modelId="{40161079-8D5B-4AA3-9839-E867DD4916AD}" type="sibTrans" cxnId="{9E8EB95B-49F3-45A0-8F8A-2FB738EFDDF6}">
      <dgm:prSet/>
      <dgm:spPr/>
      <dgm:t>
        <a:bodyPr/>
        <a:lstStyle/>
        <a:p>
          <a:endParaRPr lang="en-US"/>
        </a:p>
      </dgm:t>
    </dgm:pt>
    <dgm:pt modelId="{539DE6A9-1BD1-4418-A84B-43627AAA832B}" type="pres">
      <dgm:prSet presAssocID="{6214FBE7-CAAE-4C5E-B805-21AD6F944B72}" presName="root" presStyleCnt="0">
        <dgm:presLayoutVars>
          <dgm:dir/>
          <dgm:resizeHandles val="exact"/>
        </dgm:presLayoutVars>
      </dgm:prSet>
      <dgm:spPr/>
    </dgm:pt>
    <dgm:pt modelId="{912E534B-78B5-4AA2-A79E-906D95FC1453}" type="pres">
      <dgm:prSet presAssocID="{82847185-238B-4093-B8EF-E1F857D947C2}" presName="compNode" presStyleCnt="0"/>
      <dgm:spPr/>
    </dgm:pt>
    <dgm:pt modelId="{419A7A43-0444-4E48-ABF0-C0355F443096}" type="pres">
      <dgm:prSet presAssocID="{82847185-238B-4093-B8EF-E1F857D947C2}" presName="bgRect" presStyleLbl="bgShp" presStyleIdx="0" presStyleCnt="4"/>
      <dgm:spPr/>
    </dgm:pt>
    <dgm:pt modelId="{693123AB-46E5-4235-8CFA-8322AADFEA73}" type="pres">
      <dgm:prSet presAssocID="{82847185-238B-4093-B8EF-E1F857D947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4E489B39-DE3A-4DF5-94B9-CFEE01DF0EDF}" type="pres">
      <dgm:prSet presAssocID="{82847185-238B-4093-B8EF-E1F857D947C2}" presName="spaceRect" presStyleCnt="0"/>
      <dgm:spPr/>
    </dgm:pt>
    <dgm:pt modelId="{AF6641D7-10DD-4480-B40E-983F36304859}" type="pres">
      <dgm:prSet presAssocID="{82847185-238B-4093-B8EF-E1F857D947C2}" presName="parTx" presStyleLbl="revTx" presStyleIdx="0" presStyleCnt="4">
        <dgm:presLayoutVars>
          <dgm:chMax val="0"/>
          <dgm:chPref val="0"/>
        </dgm:presLayoutVars>
      </dgm:prSet>
      <dgm:spPr/>
    </dgm:pt>
    <dgm:pt modelId="{008FA8D6-AF3E-431A-98BA-641FC77ECFCE}" type="pres">
      <dgm:prSet presAssocID="{8213D2D9-3A56-47F2-AA6F-C0D469C8283D}" presName="sibTrans" presStyleCnt="0"/>
      <dgm:spPr/>
    </dgm:pt>
    <dgm:pt modelId="{7E0A5BB1-0495-4E6A-A57B-B85B72947B75}" type="pres">
      <dgm:prSet presAssocID="{D8BE6A26-9FB3-497A-B019-4DD85F142A7F}" presName="compNode" presStyleCnt="0"/>
      <dgm:spPr/>
    </dgm:pt>
    <dgm:pt modelId="{087AB10F-6CF9-4906-AABB-2F40D1BA3FCD}" type="pres">
      <dgm:prSet presAssocID="{D8BE6A26-9FB3-497A-B019-4DD85F142A7F}" presName="bgRect" presStyleLbl="bgShp" presStyleIdx="1" presStyleCnt="4"/>
      <dgm:spPr/>
    </dgm:pt>
    <dgm:pt modelId="{11E72D08-2579-4D8E-9823-C5EFDE32F572}" type="pres">
      <dgm:prSet presAssocID="{D8BE6A26-9FB3-497A-B019-4DD85F142A7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E00A45C-C8C1-4EE6-BFC6-E1F5940876E7}" type="pres">
      <dgm:prSet presAssocID="{D8BE6A26-9FB3-497A-B019-4DD85F142A7F}" presName="spaceRect" presStyleCnt="0"/>
      <dgm:spPr/>
    </dgm:pt>
    <dgm:pt modelId="{B7638604-F648-4F1A-913C-A4198B1C2BD4}" type="pres">
      <dgm:prSet presAssocID="{D8BE6A26-9FB3-497A-B019-4DD85F142A7F}" presName="parTx" presStyleLbl="revTx" presStyleIdx="1" presStyleCnt="4">
        <dgm:presLayoutVars>
          <dgm:chMax val="0"/>
          <dgm:chPref val="0"/>
        </dgm:presLayoutVars>
      </dgm:prSet>
      <dgm:spPr/>
    </dgm:pt>
    <dgm:pt modelId="{F704A088-83BA-4A48-9CA4-5F96503B6F2A}" type="pres">
      <dgm:prSet presAssocID="{AFAEA4A1-CF6F-4D9E-AB7F-4FA9B98D1B36}" presName="sibTrans" presStyleCnt="0"/>
      <dgm:spPr/>
    </dgm:pt>
    <dgm:pt modelId="{3FCEA325-80DE-4566-885B-E3719D3D1756}" type="pres">
      <dgm:prSet presAssocID="{FA916D4F-B521-4EC2-8CF8-FD8EA3B886EF}" presName="compNode" presStyleCnt="0"/>
      <dgm:spPr/>
    </dgm:pt>
    <dgm:pt modelId="{A24C2202-7218-4F0E-9453-A9A60220DD02}" type="pres">
      <dgm:prSet presAssocID="{FA916D4F-B521-4EC2-8CF8-FD8EA3B886EF}" presName="bgRect" presStyleLbl="bgShp" presStyleIdx="2" presStyleCnt="4"/>
      <dgm:spPr/>
    </dgm:pt>
    <dgm:pt modelId="{61B94B49-0F57-490E-B9B2-F4A50A3D5E80}" type="pres">
      <dgm:prSet presAssocID="{FA916D4F-B521-4EC2-8CF8-FD8EA3B886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F0219E3C-D1B7-4750-B367-EAA423F1DC6F}" type="pres">
      <dgm:prSet presAssocID="{FA916D4F-B521-4EC2-8CF8-FD8EA3B886EF}" presName="spaceRect" presStyleCnt="0"/>
      <dgm:spPr/>
    </dgm:pt>
    <dgm:pt modelId="{8FBEB506-77DE-4855-98F8-D48EB7670D39}" type="pres">
      <dgm:prSet presAssocID="{FA916D4F-B521-4EC2-8CF8-FD8EA3B886EF}" presName="parTx" presStyleLbl="revTx" presStyleIdx="2" presStyleCnt="4">
        <dgm:presLayoutVars>
          <dgm:chMax val="0"/>
          <dgm:chPref val="0"/>
        </dgm:presLayoutVars>
      </dgm:prSet>
      <dgm:spPr/>
    </dgm:pt>
    <dgm:pt modelId="{B27BFA14-918B-4CEC-8B1E-084303D999AB}" type="pres">
      <dgm:prSet presAssocID="{DBB80AB0-B63C-4EB1-AC82-6B0366BD22B3}" presName="sibTrans" presStyleCnt="0"/>
      <dgm:spPr/>
    </dgm:pt>
    <dgm:pt modelId="{893004E8-BD6D-423C-99C1-DCC5EB87A2F4}" type="pres">
      <dgm:prSet presAssocID="{4208CDD6-48C7-4E8B-8ACC-231DA4FE1160}" presName="compNode" presStyleCnt="0"/>
      <dgm:spPr/>
    </dgm:pt>
    <dgm:pt modelId="{64049CD2-4A40-4954-835D-2DBA464997BE}" type="pres">
      <dgm:prSet presAssocID="{4208CDD6-48C7-4E8B-8ACC-231DA4FE1160}" presName="bgRect" presStyleLbl="bgShp" presStyleIdx="3" presStyleCnt="4"/>
      <dgm:spPr/>
    </dgm:pt>
    <dgm:pt modelId="{B902D695-EFDB-4C9D-9AA8-C686DA3F9088}" type="pres">
      <dgm:prSet presAssocID="{4208CDD6-48C7-4E8B-8ACC-231DA4FE11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404C8FF0-10AD-4F9D-8063-B58CEEF682BF}" type="pres">
      <dgm:prSet presAssocID="{4208CDD6-48C7-4E8B-8ACC-231DA4FE1160}" presName="spaceRect" presStyleCnt="0"/>
      <dgm:spPr/>
    </dgm:pt>
    <dgm:pt modelId="{6AF5A28B-6508-4A9B-B0D5-5B8F726D6204}" type="pres">
      <dgm:prSet presAssocID="{4208CDD6-48C7-4E8B-8ACC-231DA4FE116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2AC2A01-47F5-4634-A34F-2AFE33B10513}" srcId="{6214FBE7-CAAE-4C5E-B805-21AD6F944B72}" destId="{D8BE6A26-9FB3-497A-B019-4DD85F142A7F}" srcOrd="1" destOrd="0" parTransId="{8C8F39D0-B2FB-485E-B582-5FD8282753C5}" sibTransId="{AFAEA4A1-CF6F-4D9E-AB7F-4FA9B98D1B36}"/>
    <dgm:cxn modelId="{CA2BAB18-1917-4AA0-BBA5-7A11A4C29348}" srcId="{6214FBE7-CAAE-4C5E-B805-21AD6F944B72}" destId="{82847185-238B-4093-B8EF-E1F857D947C2}" srcOrd="0" destOrd="0" parTransId="{AB7DB6BF-22EC-47C2-979C-31B3201D72A1}" sibTransId="{8213D2D9-3A56-47F2-AA6F-C0D469C8283D}"/>
    <dgm:cxn modelId="{CFB94B26-D878-44C8-A777-1D0B69C46BE4}" type="presOf" srcId="{4208CDD6-48C7-4E8B-8ACC-231DA4FE1160}" destId="{6AF5A28B-6508-4A9B-B0D5-5B8F726D6204}" srcOrd="0" destOrd="0" presId="urn:microsoft.com/office/officeart/2018/2/layout/IconVerticalSolidList"/>
    <dgm:cxn modelId="{A7DC2841-9175-4FB4-A801-9291C0B15F97}" type="presOf" srcId="{D8BE6A26-9FB3-497A-B019-4DD85F142A7F}" destId="{B7638604-F648-4F1A-913C-A4198B1C2BD4}" srcOrd="0" destOrd="0" presId="urn:microsoft.com/office/officeart/2018/2/layout/IconVerticalSolidList"/>
    <dgm:cxn modelId="{E8702142-6FCB-469E-83C6-180945057E90}" type="presOf" srcId="{6214FBE7-CAAE-4C5E-B805-21AD6F944B72}" destId="{539DE6A9-1BD1-4418-A84B-43627AAA832B}" srcOrd="0" destOrd="0" presId="urn:microsoft.com/office/officeart/2018/2/layout/IconVerticalSolidList"/>
    <dgm:cxn modelId="{9E8EB95B-49F3-45A0-8F8A-2FB738EFDDF6}" srcId="{6214FBE7-CAAE-4C5E-B805-21AD6F944B72}" destId="{4208CDD6-48C7-4E8B-8ACC-231DA4FE1160}" srcOrd="3" destOrd="0" parTransId="{C76DA706-F7E4-4F7E-AD1F-5AF39F586BC0}" sibTransId="{40161079-8D5B-4AA3-9839-E867DD4916AD}"/>
    <dgm:cxn modelId="{B0831E76-046A-4D22-A477-4DC1A795FF28}" type="presOf" srcId="{82847185-238B-4093-B8EF-E1F857D947C2}" destId="{AF6641D7-10DD-4480-B40E-983F36304859}" srcOrd="0" destOrd="0" presId="urn:microsoft.com/office/officeart/2018/2/layout/IconVerticalSolidList"/>
    <dgm:cxn modelId="{7ECC0D99-94FE-47FA-BDB0-853CEAB813BD}" srcId="{6214FBE7-CAAE-4C5E-B805-21AD6F944B72}" destId="{FA916D4F-B521-4EC2-8CF8-FD8EA3B886EF}" srcOrd="2" destOrd="0" parTransId="{C0006B78-DF8A-4191-A69F-959E34C132E5}" sibTransId="{DBB80AB0-B63C-4EB1-AC82-6B0366BD22B3}"/>
    <dgm:cxn modelId="{5C1DF8E6-52A2-45F9-8157-CD68D6A10435}" type="presOf" srcId="{FA916D4F-B521-4EC2-8CF8-FD8EA3B886EF}" destId="{8FBEB506-77DE-4855-98F8-D48EB7670D39}" srcOrd="0" destOrd="0" presId="urn:microsoft.com/office/officeart/2018/2/layout/IconVerticalSolidList"/>
    <dgm:cxn modelId="{2079AAC4-7BDA-4CE1-9625-7F1DAC8CDCC4}" type="presParOf" srcId="{539DE6A9-1BD1-4418-A84B-43627AAA832B}" destId="{912E534B-78B5-4AA2-A79E-906D95FC1453}" srcOrd="0" destOrd="0" presId="urn:microsoft.com/office/officeart/2018/2/layout/IconVerticalSolidList"/>
    <dgm:cxn modelId="{6BE64669-0060-490D-8756-B0D51F2BD933}" type="presParOf" srcId="{912E534B-78B5-4AA2-A79E-906D95FC1453}" destId="{419A7A43-0444-4E48-ABF0-C0355F443096}" srcOrd="0" destOrd="0" presId="urn:microsoft.com/office/officeart/2018/2/layout/IconVerticalSolidList"/>
    <dgm:cxn modelId="{B072ED34-D3E8-4767-9EC2-364612E52F90}" type="presParOf" srcId="{912E534B-78B5-4AA2-A79E-906D95FC1453}" destId="{693123AB-46E5-4235-8CFA-8322AADFEA73}" srcOrd="1" destOrd="0" presId="urn:microsoft.com/office/officeart/2018/2/layout/IconVerticalSolidList"/>
    <dgm:cxn modelId="{86291419-8312-4CD4-97F3-60D379888C2A}" type="presParOf" srcId="{912E534B-78B5-4AA2-A79E-906D95FC1453}" destId="{4E489B39-DE3A-4DF5-94B9-CFEE01DF0EDF}" srcOrd="2" destOrd="0" presId="urn:microsoft.com/office/officeart/2018/2/layout/IconVerticalSolidList"/>
    <dgm:cxn modelId="{FF598206-F071-42DB-ACCA-F8904AC52289}" type="presParOf" srcId="{912E534B-78B5-4AA2-A79E-906D95FC1453}" destId="{AF6641D7-10DD-4480-B40E-983F36304859}" srcOrd="3" destOrd="0" presId="urn:microsoft.com/office/officeart/2018/2/layout/IconVerticalSolidList"/>
    <dgm:cxn modelId="{AB0076D0-E3EC-4BDE-BB61-3D26ECF34486}" type="presParOf" srcId="{539DE6A9-1BD1-4418-A84B-43627AAA832B}" destId="{008FA8D6-AF3E-431A-98BA-641FC77ECFCE}" srcOrd="1" destOrd="0" presId="urn:microsoft.com/office/officeart/2018/2/layout/IconVerticalSolidList"/>
    <dgm:cxn modelId="{6E25D819-3429-498A-8571-2156CC4BC914}" type="presParOf" srcId="{539DE6A9-1BD1-4418-A84B-43627AAA832B}" destId="{7E0A5BB1-0495-4E6A-A57B-B85B72947B75}" srcOrd="2" destOrd="0" presId="urn:microsoft.com/office/officeart/2018/2/layout/IconVerticalSolidList"/>
    <dgm:cxn modelId="{BE3B03AE-D66C-4670-84DB-133E5DD20704}" type="presParOf" srcId="{7E0A5BB1-0495-4E6A-A57B-B85B72947B75}" destId="{087AB10F-6CF9-4906-AABB-2F40D1BA3FCD}" srcOrd="0" destOrd="0" presId="urn:microsoft.com/office/officeart/2018/2/layout/IconVerticalSolidList"/>
    <dgm:cxn modelId="{481D00C1-A4EC-4055-BB67-4E029021BB4B}" type="presParOf" srcId="{7E0A5BB1-0495-4E6A-A57B-B85B72947B75}" destId="{11E72D08-2579-4D8E-9823-C5EFDE32F572}" srcOrd="1" destOrd="0" presId="urn:microsoft.com/office/officeart/2018/2/layout/IconVerticalSolidList"/>
    <dgm:cxn modelId="{1ACB9936-16D9-4BE8-B062-9E5AD07F3110}" type="presParOf" srcId="{7E0A5BB1-0495-4E6A-A57B-B85B72947B75}" destId="{CE00A45C-C8C1-4EE6-BFC6-E1F5940876E7}" srcOrd="2" destOrd="0" presId="urn:microsoft.com/office/officeart/2018/2/layout/IconVerticalSolidList"/>
    <dgm:cxn modelId="{42F689D7-EA1B-47A3-BC75-319058B1C25B}" type="presParOf" srcId="{7E0A5BB1-0495-4E6A-A57B-B85B72947B75}" destId="{B7638604-F648-4F1A-913C-A4198B1C2BD4}" srcOrd="3" destOrd="0" presId="urn:microsoft.com/office/officeart/2018/2/layout/IconVerticalSolidList"/>
    <dgm:cxn modelId="{930C6275-4FE0-4034-99F2-494AB0EE113A}" type="presParOf" srcId="{539DE6A9-1BD1-4418-A84B-43627AAA832B}" destId="{F704A088-83BA-4A48-9CA4-5F96503B6F2A}" srcOrd="3" destOrd="0" presId="urn:microsoft.com/office/officeart/2018/2/layout/IconVerticalSolidList"/>
    <dgm:cxn modelId="{40D46A28-EF7D-4940-B2A8-FF136628F1B5}" type="presParOf" srcId="{539DE6A9-1BD1-4418-A84B-43627AAA832B}" destId="{3FCEA325-80DE-4566-885B-E3719D3D1756}" srcOrd="4" destOrd="0" presId="urn:microsoft.com/office/officeart/2018/2/layout/IconVerticalSolidList"/>
    <dgm:cxn modelId="{376747BD-2C21-46F3-A74A-AC411ADAB872}" type="presParOf" srcId="{3FCEA325-80DE-4566-885B-E3719D3D1756}" destId="{A24C2202-7218-4F0E-9453-A9A60220DD02}" srcOrd="0" destOrd="0" presId="urn:microsoft.com/office/officeart/2018/2/layout/IconVerticalSolidList"/>
    <dgm:cxn modelId="{4A5D07FF-D908-4B8A-9F87-380520802FAD}" type="presParOf" srcId="{3FCEA325-80DE-4566-885B-E3719D3D1756}" destId="{61B94B49-0F57-490E-B9B2-F4A50A3D5E80}" srcOrd="1" destOrd="0" presId="urn:microsoft.com/office/officeart/2018/2/layout/IconVerticalSolidList"/>
    <dgm:cxn modelId="{9D14B73B-C336-4EAC-B4BF-CB2E458464DD}" type="presParOf" srcId="{3FCEA325-80DE-4566-885B-E3719D3D1756}" destId="{F0219E3C-D1B7-4750-B367-EAA423F1DC6F}" srcOrd="2" destOrd="0" presId="urn:microsoft.com/office/officeart/2018/2/layout/IconVerticalSolidList"/>
    <dgm:cxn modelId="{29B54682-4BAB-4F7C-A3F1-AB6484B01450}" type="presParOf" srcId="{3FCEA325-80DE-4566-885B-E3719D3D1756}" destId="{8FBEB506-77DE-4855-98F8-D48EB7670D39}" srcOrd="3" destOrd="0" presId="urn:microsoft.com/office/officeart/2018/2/layout/IconVerticalSolidList"/>
    <dgm:cxn modelId="{17926412-3370-4DBC-BF33-EF567A7E5360}" type="presParOf" srcId="{539DE6A9-1BD1-4418-A84B-43627AAA832B}" destId="{B27BFA14-918B-4CEC-8B1E-084303D999AB}" srcOrd="5" destOrd="0" presId="urn:microsoft.com/office/officeart/2018/2/layout/IconVerticalSolidList"/>
    <dgm:cxn modelId="{11EE6DD3-53E6-4296-85E6-1936A140A26F}" type="presParOf" srcId="{539DE6A9-1BD1-4418-A84B-43627AAA832B}" destId="{893004E8-BD6D-423C-99C1-DCC5EB87A2F4}" srcOrd="6" destOrd="0" presId="urn:microsoft.com/office/officeart/2018/2/layout/IconVerticalSolidList"/>
    <dgm:cxn modelId="{A6EDA01B-062D-4E9B-A45F-5B51ABC4F498}" type="presParOf" srcId="{893004E8-BD6D-423C-99C1-DCC5EB87A2F4}" destId="{64049CD2-4A40-4954-835D-2DBA464997BE}" srcOrd="0" destOrd="0" presId="urn:microsoft.com/office/officeart/2018/2/layout/IconVerticalSolidList"/>
    <dgm:cxn modelId="{FA5D1168-AF2C-47F1-B718-2F62539AF8C5}" type="presParOf" srcId="{893004E8-BD6D-423C-99C1-DCC5EB87A2F4}" destId="{B902D695-EFDB-4C9D-9AA8-C686DA3F9088}" srcOrd="1" destOrd="0" presId="urn:microsoft.com/office/officeart/2018/2/layout/IconVerticalSolidList"/>
    <dgm:cxn modelId="{25752D85-EFA2-428A-8D5E-D9C8A55BEA83}" type="presParOf" srcId="{893004E8-BD6D-423C-99C1-DCC5EB87A2F4}" destId="{404C8FF0-10AD-4F9D-8063-B58CEEF682BF}" srcOrd="2" destOrd="0" presId="urn:microsoft.com/office/officeart/2018/2/layout/IconVerticalSolidList"/>
    <dgm:cxn modelId="{488CDFE9-682C-4696-AC22-85223A337BBB}" type="presParOf" srcId="{893004E8-BD6D-423C-99C1-DCC5EB87A2F4}" destId="{6AF5A28B-6508-4A9B-B0D5-5B8F726D62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185995-C1BD-4BBA-8D2E-65674219574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4B1C78A8-AD6D-4DD0-A865-718D7A1F870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Responsible to create the working program they needs before the due date</a:t>
          </a:r>
          <a:endParaRPr lang="en-US" dirty="0"/>
        </a:p>
      </dgm:t>
    </dgm:pt>
    <dgm:pt modelId="{7D439EF2-B81E-4A74-961E-9F4593B10B18}" type="parTrans" cxnId="{36D22BE1-EEC0-45B3-821A-CEEA9226E842}">
      <dgm:prSet/>
      <dgm:spPr/>
      <dgm:t>
        <a:bodyPr/>
        <a:lstStyle/>
        <a:p>
          <a:endParaRPr lang="en-US"/>
        </a:p>
      </dgm:t>
    </dgm:pt>
    <dgm:pt modelId="{2FA1EE04-EDD0-4405-B814-E9DD52693A1B}" type="sibTrans" cxnId="{36D22BE1-EEC0-45B3-821A-CEEA9226E842}">
      <dgm:prSet/>
      <dgm:spPr/>
      <dgm:t>
        <a:bodyPr/>
        <a:lstStyle/>
        <a:p>
          <a:endParaRPr lang="en-US"/>
        </a:p>
      </dgm:t>
    </dgm:pt>
    <dgm:pt modelId="{47931747-3BBC-4FD0-833E-8382822968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en-US" b="1"/>
            <a:t>Communicate with my supervisor to modify the program to satisfy their needs</a:t>
          </a:r>
          <a:endParaRPr lang="en-US"/>
        </a:p>
      </dgm:t>
    </dgm:pt>
    <dgm:pt modelId="{71914F50-A05F-4948-8DC8-FECED7F0B03C}" type="parTrans" cxnId="{DC78E44D-0B46-4C36-ADFB-105340B82E88}">
      <dgm:prSet/>
      <dgm:spPr/>
      <dgm:t>
        <a:bodyPr/>
        <a:lstStyle/>
        <a:p>
          <a:endParaRPr lang="en-US"/>
        </a:p>
      </dgm:t>
    </dgm:pt>
    <dgm:pt modelId="{DBB28321-82BE-4C6C-8947-AB7141097671}" type="sibTrans" cxnId="{DC78E44D-0B46-4C36-ADFB-105340B82E88}">
      <dgm:prSet/>
      <dgm:spPr/>
      <dgm:t>
        <a:bodyPr/>
        <a:lstStyle/>
        <a:p>
          <a:endParaRPr lang="en-US"/>
        </a:p>
      </dgm:t>
    </dgm:pt>
    <dgm:pt modelId="{BE656182-F792-4F9A-B968-3E9F0C2B9BD3}" type="pres">
      <dgm:prSet presAssocID="{AD185995-C1BD-4BBA-8D2E-65674219574B}" presName="root" presStyleCnt="0">
        <dgm:presLayoutVars>
          <dgm:dir/>
          <dgm:resizeHandles val="exact"/>
        </dgm:presLayoutVars>
      </dgm:prSet>
      <dgm:spPr/>
    </dgm:pt>
    <dgm:pt modelId="{9C9BEF6C-45D5-4970-BB9D-AF049F23DF70}" type="pres">
      <dgm:prSet presAssocID="{4B1C78A8-AD6D-4DD0-A865-718D7A1F8703}" presName="compNode" presStyleCnt="0"/>
      <dgm:spPr/>
    </dgm:pt>
    <dgm:pt modelId="{4C6B00CA-F886-4775-8583-F47A1BAB8AC7}" type="pres">
      <dgm:prSet presAssocID="{4B1C78A8-AD6D-4DD0-A865-718D7A1F8703}" presName="iconBgRect" presStyleLbl="bgShp" presStyleIdx="0" presStyleCnt="2"/>
      <dgm:spPr/>
    </dgm:pt>
    <dgm:pt modelId="{5A3511BC-1EA9-4F9A-A54B-6197A7D21232}" type="pres">
      <dgm:prSet presAssocID="{4B1C78A8-AD6D-4DD0-A865-718D7A1F870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FE455076-B3BC-45A6-AD58-2FEA2EC16A39}" type="pres">
      <dgm:prSet presAssocID="{4B1C78A8-AD6D-4DD0-A865-718D7A1F8703}" presName="spaceRect" presStyleCnt="0"/>
      <dgm:spPr/>
    </dgm:pt>
    <dgm:pt modelId="{F33FD841-1202-441C-B5E7-6BE26FFADD9F}" type="pres">
      <dgm:prSet presAssocID="{4B1C78A8-AD6D-4DD0-A865-718D7A1F8703}" presName="textRect" presStyleLbl="revTx" presStyleIdx="0" presStyleCnt="2">
        <dgm:presLayoutVars>
          <dgm:chMax val="1"/>
          <dgm:chPref val="1"/>
        </dgm:presLayoutVars>
      </dgm:prSet>
      <dgm:spPr/>
    </dgm:pt>
    <dgm:pt modelId="{A67C9C39-4CA5-47E3-BA3C-A216A85C9E9D}" type="pres">
      <dgm:prSet presAssocID="{2FA1EE04-EDD0-4405-B814-E9DD52693A1B}" presName="sibTrans" presStyleCnt="0"/>
      <dgm:spPr/>
    </dgm:pt>
    <dgm:pt modelId="{0409004C-091A-4B6A-BA16-0B0E12B2D8E8}" type="pres">
      <dgm:prSet presAssocID="{47931747-3BBC-4FD0-833E-8382822968B1}" presName="compNode" presStyleCnt="0"/>
      <dgm:spPr/>
    </dgm:pt>
    <dgm:pt modelId="{24934004-EF08-4B62-8229-EDA75B03A4EC}" type="pres">
      <dgm:prSet presAssocID="{47931747-3BBC-4FD0-833E-8382822968B1}" presName="iconBgRect" presStyleLbl="bgShp" presStyleIdx="1" presStyleCnt="2"/>
      <dgm:spPr/>
    </dgm:pt>
    <dgm:pt modelId="{7AFC61DC-490D-4817-9FDC-8D6A2CE64164}" type="pres">
      <dgm:prSet presAssocID="{47931747-3BBC-4FD0-833E-8382822968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ABA6F6CC-74C5-4829-96DC-3E3715E1D953}" type="pres">
      <dgm:prSet presAssocID="{47931747-3BBC-4FD0-833E-8382822968B1}" presName="spaceRect" presStyleCnt="0"/>
      <dgm:spPr/>
    </dgm:pt>
    <dgm:pt modelId="{8E4CF711-4A5B-4E0D-8455-3CF282772FC0}" type="pres">
      <dgm:prSet presAssocID="{47931747-3BBC-4FD0-833E-8382822968B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446D834-FF11-9444-B721-A9D54A451E65}" type="presOf" srcId="{4B1C78A8-AD6D-4DD0-A865-718D7A1F8703}" destId="{F33FD841-1202-441C-B5E7-6BE26FFADD9F}" srcOrd="0" destOrd="0" presId="urn:microsoft.com/office/officeart/2018/5/layout/IconCircleLabelList"/>
    <dgm:cxn modelId="{DC78E44D-0B46-4C36-ADFB-105340B82E88}" srcId="{AD185995-C1BD-4BBA-8D2E-65674219574B}" destId="{47931747-3BBC-4FD0-833E-8382822968B1}" srcOrd="1" destOrd="0" parTransId="{71914F50-A05F-4948-8DC8-FECED7F0B03C}" sibTransId="{DBB28321-82BE-4C6C-8947-AB7141097671}"/>
    <dgm:cxn modelId="{A1FD62A2-3D55-A247-ACE0-A45BDA6B964F}" type="presOf" srcId="{47931747-3BBC-4FD0-833E-8382822968B1}" destId="{8E4CF711-4A5B-4E0D-8455-3CF282772FC0}" srcOrd="0" destOrd="0" presId="urn:microsoft.com/office/officeart/2018/5/layout/IconCircleLabelList"/>
    <dgm:cxn modelId="{20A1C7AC-DA2C-D84F-A043-F0AFF0537F85}" type="presOf" srcId="{AD185995-C1BD-4BBA-8D2E-65674219574B}" destId="{BE656182-F792-4F9A-B968-3E9F0C2B9BD3}" srcOrd="0" destOrd="0" presId="urn:microsoft.com/office/officeart/2018/5/layout/IconCircleLabelList"/>
    <dgm:cxn modelId="{36D22BE1-EEC0-45B3-821A-CEEA9226E842}" srcId="{AD185995-C1BD-4BBA-8D2E-65674219574B}" destId="{4B1C78A8-AD6D-4DD0-A865-718D7A1F8703}" srcOrd="0" destOrd="0" parTransId="{7D439EF2-B81E-4A74-961E-9F4593B10B18}" sibTransId="{2FA1EE04-EDD0-4405-B814-E9DD52693A1B}"/>
    <dgm:cxn modelId="{F91509F1-77D9-364C-9C1B-7C7C91824342}" type="presParOf" srcId="{BE656182-F792-4F9A-B968-3E9F0C2B9BD3}" destId="{9C9BEF6C-45D5-4970-BB9D-AF049F23DF70}" srcOrd="0" destOrd="0" presId="urn:microsoft.com/office/officeart/2018/5/layout/IconCircleLabelList"/>
    <dgm:cxn modelId="{BC240422-1076-E243-ACBA-7FD725B6E540}" type="presParOf" srcId="{9C9BEF6C-45D5-4970-BB9D-AF049F23DF70}" destId="{4C6B00CA-F886-4775-8583-F47A1BAB8AC7}" srcOrd="0" destOrd="0" presId="urn:microsoft.com/office/officeart/2018/5/layout/IconCircleLabelList"/>
    <dgm:cxn modelId="{623DB3C8-241C-0A41-996D-0D2CE7F3258C}" type="presParOf" srcId="{9C9BEF6C-45D5-4970-BB9D-AF049F23DF70}" destId="{5A3511BC-1EA9-4F9A-A54B-6197A7D21232}" srcOrd="1" destOrd="0" presId="urn:microsoft.com/office/officeart/2018/5/layout/IconCircleLabelList"/>
    <dgm:cxn modelId="{7E3EDC1D-1088-A042-AE0B-B3BCA707C50D}" type="presParOf" srcId="{9C9BEF6C-45D5-4970-BB9D-AF049F23DF70}" destId="{FE455076-B3BC-45A6-AD58-2FEA2EC16A39}" srcOrd="2" destOrd="0" presId="urn:microsoft.com/office/officeart/2018/5/layout/IconCircleLabelList"/>
    <dgm:cxn modelId="{D1204EC1-7643-0B4E-8E1B-72D993EC05E7}" type="presParOf" srcId="{9C9BEF6C-45D5-4970-BB9D-AF049F23DF70}" destId="{F33FD841-1202-441C-B5E7-6BE26FFADD9F}" srcOrd="3" destOrd="0" presId="urn:microsoft.com/office/officeart/2018/5/layout/IconCircleLabelList"/>
    <dgm:cxn modelId="{728ACCCC-DE3E-624B-8DAB-4AADB3090CA0}" type="presParOf" srcId="{BE656182-F792-4F9A-B968-3E9F0C2B9BD3}" destId="{A67C9C39-4CA5-47E3-BA3C-A216A85C9E9D}" srcOrd="1" destOrd="0" presId="urn:microsoft.com/office/officeart/2018/5/layout/IconCircleLabelList"/>
    <dgm:cxn modelId="{87F36D91-A8B8-4B4B-86D5-1D995AC123EF}" type="presParOf" srcId="{BE656182-F792-4F9A-B968-3E9F0C2B9BD3}" destId="{0409004C-091A-4B6A-BA16-0B0E12B2D8E8}" srcOrd="2" destOrd="0" presId="urn:microsoft.com/office/officeart/2018/5/layout/IconCircleLabelList"/>
    <dgm:cxn modelId="{320273FA-68DF-9641-9A7A-FD88B74A80EC}" type="presParOf" srcId="{0409004C-091A-4B6A-BA16-0B0E12B2D8E8}" destId="{24934004-EF08-4B62-8229-EDA75B03A4EC}" srcOrd="0" destOrd="0" presId="urn:microsoft.com/office/officeart/2018/5/layout/IconCircleLabelList"/>
    <dgm:cxn modelId="{458696D4-6CBC-EC45-B66E-0E4CF456A627}" type="presParOf" srcId="{0409004C-091A-4B6A-BA16-0B0E12B2D8E8}" destId="{7AFC61DC-490D-4817-9FDC-8D6A2CE64164}" srcOrd="1" destOrd="0" presId="urn:microsoft.com/office/officeart/2018/5/layout/IconCircleLabelList"/>
    <dgm:cxn modelId="{B68B8099-2291-FD43-853B-5BCC943C4349}" type="presParOf" srcId="{0409004C-091A-4B6A-BA16-0B0E12B2D8E8}" destId="{ABA6F6CC-74C5-4829-96DC-3E3715E1D953}" srcOrd="2" destOrd="0" presId="urn:microsoft.com/office/officeart/2018/5/layout/IconCircleLabelList"/>
    <dgm:cxn modelId="{6C9025BB-2231-AA42-B6AF-BE0E6626B9A7}" type="presParOf" srcId="{0409004C-091A-4B6A-BA16-0B0E12B2D8E8}" destId="{8E4CF711-4A5B-4E0D-8455-3CF282772F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702E1-F5BC-4B62-B2C0-03A575337F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1CFFDD-29DC-4145-9FCB-7E29A3E16FBB}">
      <dgm:prSet/>
      <dgm:spPr/>
      <dgm:t>
        <a:bodyPr/>
        <a:lstStyle/>
        <a:p>
          <a:r>
            <a:rPr lang="en-US"/>
            <a:t>Can learn from online resources</a:t>
          </a:r>
        </a:p>
      </dgm:t>
    </dgm:pt>
    <dgm:pt modelId="{C5F03AE8-0971-47C4-A630-E1CEF38D23D8}" type="parTrans" cxnId="{19B90262-999C-416F-825B-9FACC0641D44}">
      <dgm:prSet/>
      <dgm:spPr/>
      <dgm:t>
        <a:bodyPr/>
        <a:lstStyle/>
        <a:p>
          <a:endParaRPr lang="en-US"/>
        </a:p>
      </dgm:t>
    </dgm:pt>
    <dgm:pt modelId="{F86B3891-1621-498E-A28F-1E0B8BD42D8D}" type="sibTrans" cxnId="{19B90262-999C-416F-825B-9FACC0641D44}">
      <dgm:prSet/>
      <dgm:spPr/>
      <dgm:t>
        <a:bodyPr/>
        <a:lstStyle/>
        <a:p>
          <a:endParaRPr lang="en-US"/>
        </a:p>
      </dgm:t>
    </dgm:pt>
    <dgm:pt modelId="{389D8094-C2F3-4142-AE4E-8BE0DFB0172F}">
      <dgm:prSet/>
      <dgm:spPr/>
      <dgm:t>
        <a:bodyPr/>
        <a:lstStyle/>
        <a:p>
          <a:r>
            <a:rPr lang="en-US"/>
            <a:t>Computer operation skills</a:t>
          </a:r>
        </a:p>
      </dgm:t>
    </dgm:pt>
    <dgm:pt modelId="{31952079-D357-43A4-9BCA-5746E252E425}" type="parTrans" cxnId="{509145AA-30DB-46E6-B196-7E7260E476AF}">
      <dgm:prSet/>
      <dgm:spPr/>
      <dgm:t>
        <a:bodyPr/>
        <a:lstStyle/>
        <a:p>
          <a:endParaRPr lang="en-US"/>
        </a:p>
      </dgm:t>
    </dgm:pt>
    <dgm:pt modelId="{824D84BE-5AED-4EB2-967B-D15C8B2B86B5}" type="sibTrans" cxnId="{509145AA-30DB-46E6-B196-7E7260E476AF}">
      <dgm:prSet/>
      <dgm:spPr/>
      <dgm:t>
        <a:bodyPr/>
        <a:lstStyle/>
        <a:p>
          <a:endParaRPr lang="en-US"/>
        </a:p>
      </dgm:t>
    </dgm:pt>
    <dgm:pt modelId="{C629B0B2-5330-42ED-BF14-A41DCBC66081}">
      <dgm:prSet/>
      <dgm:spPr/>
      <dgm:t>
        <a:bodyPr/>
        <a:lstStyle/>
        <a:p>
          <a:r>
            <a:rPr lang="en-US"/>
            <a:t>Documentation skills</a:t>
          </a:r>
        </a:p>
      </dgm:t>
    </dgm:pt>
    <dgm:pt modelId="{78F26D44-DECB-44EB-925A-301AFCD53DC1}" type="parTrans" cxnId="{F5086EC3-1953-48A6-A588-DB9140747166}">
      <dgm:prSet/>
      <dgm:spPr/>
      <dgm:t>
        <a:bodyPr/>
        <a:lstStyle/>
        <a:p>
          <a:endParaRPr lang="en-US"/>
        </a:p>
      </dgm:t>
    </dgm:pt>
    <dgm:pt modelId="{EEF98893-C1A1-4A0B-8493-5A6B29E12CD6}" type="sibTrans" cxnId="{F5086EC3-1953-48A6-A588-DB9140747166}">
      <dgm:prSet/>
      <dgm:spPr/>
      <dgm:t>
        <a:bodyPr/>
        <a:lstStyle/>
        <a:p>
          <a:endParaRPr lang="en-US"/>
        </a:p>
      </dgm:t>
    </dgm:pt>
    <dgm:pt modelId="{69FC8715-CB36-4C67-B96D-4A77DB6BF432}">
      <dgm:prSet/>
      <dgm:spPr/>
      <dgm:t>
        <a:bodyPr/>
        <a:lstStyle/>
        <a:p>
          <a:r>
            <a:rPr lang="en-US"/>
            <a:t>Identifying the problems</a:t>
          </a:r>
        </a:p>
      </dgm:t>
    </dgm:pt>
    <dgm:pt modelId="{4ECEA4C0-ED3D-4A4D-AD07-6CA118FCBC01}" type="parTrans" cxnId="{2F3300EF-3D54-443E-8B85-53C548A6B19D}">
      <dgm:prSet/>
      <dgm:spPr/>
      <dgm:t>
        <a:bodyPr/>
        <a:lstStyle/>
        <a:p>
          <a:endParaRPr lang="en-US"/>
        </a:p>
      </dgm:t>
    </dgm:pt>
    <dgm:pt modelId="{C49DFC44-B4C0-4BCC-9243-705BE98CAF67}" type="sibTrans" cxnId="{2F3300EF-3D54-443E-8B85-53C548A6B19D}">
      <dgm:prSet/>
      <dgm:spPr/>
      <dgm:t>
        <a:bodyPr/>
        <a:lstStyle/>
        <a:p>
          <a:endParaRPr lang="en-US"/>
        </a:p>
      </dgm:t>
    </dgm:pt>
    <dgm:pt modelId="{E18E7CAA-B28D-492E-A611-B774787CB72F}">
      <dgm:prSet/>
      <dgm:spPr/>
      <dgm:t>
        <a:bodyPr/>
        <a:lstStyle/>
        <a:p>
          <a:r>
            <a:rPr lang="en-US"/>
            <a:t>Logical thinking</a:t>
          </a:r>
        </a:p>
      </dgm:t>
    </dgm:pt>
    <dgm:pt modelId="{EBE33AFF-AB3E-4999-A25C-EA3E2D2E2C55}" type="parTrans" cxnId="{53D5A073-F410-4B48-BBAF-0F88A4CEB242}">
      <dgm:prSet/>
      <dgm:spPr/>
      <dgm:t>
        <a:bodyPr/>
        <a:lstStyle/>
        <a:p>
          <a:endParaRPr lang="en-US"/>
        </a:p>
      </dgm:t>
    </dgm:pt>
    <dgm:pt modelId="{568C903F-7561-4451-A94B-D75DD52D17B3}" type="sibTrans" cxnId="{53D5A073-F410-4B48-BBAF-0F88A4CEB242}">
      <dgm:prSet/>
      <dgm:spPr/>
      <dgm:t>
        <a:bodyPr/>
        <a:lstStyle/>
        <a:p>
          <a:endParaRPr lang="en-US"/>
        </a:p>
      </dgm:t>
    </dgm:pt>
    <dgm:pt modelId="{723308D6-94BD-4FA0-8D05-22DA7E03617E}">
      <dgm:prSet/>
      <dgm:spPr/>
      <dgm:t>
        <a:bodyPr/>
        <a:lstStyle/>
        <a:p>
          <a:r>
            <a:rPr lang="en-US"/>
            <a:t>Research skills</a:t>
          </a:r>
        </a:p>
      </dgm:t>
    </dgm:pt>
    <dgm:pt modelId="{73158552-B085-47C2-9BA3-7A2C5171608F}" type="parTrans" cxnId="{16064083-87A1-4B51-AB5E-AC556C00DC41}">
      <dgm:prSet/>
      <dgm:spPr/>
      <dgm:t>
        <a:bodyPr/>
        <a:lstStyle/>
        <a:p>
          <a:endParaRPr lang="en-US"/>
        </a:p>
      </dgm:t>
    </dgm:pt>
    <dgm:pt modelId="{6BDBCE50-D40B-4409-9859-74BD965C5D3F}" type="sibTrans" cxnId="{16064083-87A1-4B51-AB5E-AC556C00DC41}">
      <dgm:prSet/>
      <dgm:spPr/>
      <dgm:t>
        <a:bodyPr/>
        <a:lstStyle/>
        <a:p>
          <a:endParaRPr lang="en-US"/>
        </a:p>
      </dgm:t>
    </dgm:pt>
    <dgm:pt modelId="{B86B167D-F674-4B90-91DC-55EC5F33EB52}" type="pres">
      <dgm:prSet presAssocID="{2A5702E1-F5BC-4B62-B2C0-03A575337FBC}" presName="root" presStyleCnt="0">
        <dgm:presLayoutVars>
          <dgm:dir/>
          <dgm:resizeHandles val="exact"/>
        </dgm:presLayoutVars>
      </dgm:prSet>
      <dgm:spPr/>
    </dgm:pt>
    <dgm:pt modelId="{7B6EDAF6-44A6-45FE-BDEF-BF7BB073568E}" type="pres">
      <dgm:prSet presAssocID="{E81CFFDD-29DC-4145-9FCB-7E29A3E16FBB}" presName="compNode" presStyleCnt="0"/>
      <dgm:spPr/>
    </dgm:pt>
    <dgm:pt modelId="{EA995B34-0373-45AC-BE30-3F80B612B454}" type="pres">
      <dgm:prSet presAssocID="{E81CFFDD-29DC-4145-9FCB-7E29A3E16FBB}" presName="bgRect" presStyleLbl="bgShp" presStyleIdx="0" presStyleCnt="6"/>
      <dgm:spPr/>
    </dgm:pt>
    <dgm:pt modelId="{C41C0C1A-1881-4CEE-BCA0-67ED5005AC1C}" type="pres">
      <dgm:prSet presAssocID="{E81CFFDD-29DC-4145-9FCB-7E29A3E16F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A60E90C-4FD6-41B4-91EB-8BB1D6CA0E33}" type="pres">
      <dgm:prSet presAssocID="{E81CFFDD-29DC-4145-9FCB-7E29A3E16FBB}" presName="spaceRect" presStyleCnt="0"/>
      <dgm:spPr/>
    </dgm:pt>
    <dgm:pt modelId="{CE264ECB-A8A9-4594-BC07-4B8DEF92A2C9}" type="pres">
      <dgm:prSet presAssocID="{E81CFFDD-29DC-4145-9FCB-7E29A3E16FBB}" presName="parTx" presStyleLbl="revTx" presStyleIdx="0" presStyleCnt="6">
        <dgm:presLayoutVars>
          <dgm:chMax val="0"/>
          <dgm:chPref val="0"/>
        </dgm:presLayoutVars>
      </dgm:prSet>
      <dgm:spPr/>
    </dgm:pt>
    <dgm:pt modelId="{E83E5248-336E-4337-B47A-BAFC8DF66BB2}" type="pres">
      <dgm:prSet presAssocID="{F86B3891-1621-498E-A28F-1E0B8BD42D8D}" presName="sibTrans" presStyleCnt="0"/>
      <dgm:spPr/>
    </dgm:pt>
    <dgm:pt modelId="{E55E7C35-3242-4494-860F-2738252374B5}" type="pres">
      <dgm:prSet presAssocID="{389D8094-C2F3-4142-AE4E-8BE0DFB0172F}" presName="compNode" presStyleCnt="0"/>
      <dgm:spPr/>
    </dgm:pt>
    <dgm:pt modelId="{A51888DA-45A8-4871-AFCA-E7D741C907C4}" type="pres">
      <dgm:prSet presAssocID="{389D8094-C2F3-4142-AE4E-8BE0DFB0172F}" presName="bgRect" presStyleLbl="bgShp" presStyleIdx="1" presStyleCnt="6"/>
      <dgm:spPr/>
    </dgm:pt>
    <dgm:pt modelId="{A270FD7F-8677-42BD-946B-A733000F2811}" type="pres">
      <dgm:prSet presAssocID="{389D8094-C2F3-4142-AE4E-8BE0DFB0172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EB49612-0BD7-4DFB-BD20-3D0D8B58663E}" type="pres">
      <dgm:prSet presAssocID="{389D8094-C2F3-4142-AE4E-8BE0DFB0172F}" presName="spaceRect" presStyleCnt="0"/>
      <dgm:spPr/>
    </dgm:pt>
    <dgm:pt modelId="{95790BB0-7663-4E6E-95C0-D551C3F48379}" type="pres">
      <dgm:prSet presAssocID="{389D8094-C2F3-4142-AE4E-8BE0DFB0172F}" presName="parTx" presStyleLbl="revTx" presStyleIdx="1" presStyleCnt="6">
        <dgm:presLayoutVars>
          <dgm:chMax val="0"/>
          <dgm:chPref val="0"/>
        </dgm:presLayoutVars>
      </dgm:prSet>
      <dgm:spPr/>
    </dgm:pt>
    <dgm:pt modelId="{BDEB062B-06D4-4513-9619-590BBB6395F4}" type="pres">
      <dgm:prSet presAssocID="{824D84BE-5AED-4EB2-967B-D15C8B2B86B5}" presName="sibTrans" presStyleCnt="0"/>
      <dgm:spPr/>
    </dgm:pt>
    <dgm:pt modelId="{24E5A8D6-AC54-4374-8C19-C94851038216}" type="pres">
      <dgm:prSet presAssocID="{C629B0B2-5330-42ED-BF14-A41DCBC66081}" presName="compNode" presStyleCnt="0"/>
      <dgm:spPr/>
    </dgm:pt>
    <dgm:pt modelId="{3F59D985-CC60-4536-AAC7-B4DCA8FCFF41}" type="pres">
      <dgm:prSet presAssocID="{C629B0B2-5330-42ED-BF14-A41DCBC66081}" presName="bgRect" presStyleLbl="bgShp" presStyleIdx="2" presStyleCnt="6"/>
      <dgm:spPr/>
    </dgm:pt>
    <dgm:pt modelId="{A0FF5B29-5811-4E4C-BE96-7C2A1C96C17E}" type="pres">
      <dgm:prSet presAssocID="{C629B0B2-5330-42ED-BF14-A41DCBC6608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D042C77-40EA-4B2A-9A53-89D3A094401A}" type="pres">
      <dgm:prSet presAssocID="{C629B0B2-5330-42ED-BF14-A41DCBC66081}" presName="spaceRect" presStyleCnt="0"/>
      <dgm:spPr/>
    </dgm:pt>
    <dgm:pt modelId="{99815AE4-9CC5-4A13-8615-41DA3167C716}" type="pres">
      <dgm:prSet presAssocID="{C629B0B2-5330-42ED-BF14-A41DCBC66081}" presName="parTx" presStyleLbl="revTx" presStyleIdx="2" presStyleCnt="6">
        <dgm:presLayoutVars>
          <dgm:chMax val="0"/>
          <dgm:chPref val="0"/>
        </dgm:presLayoutVars>
      </dgm:prSet>
      <dgm:spPr/>
    </dgm:pt>
    <dgm:pt modelId="{E791F3B5-57E0-478D-8A05-5E44657E6D44}" type="pres">
      <dgm:prSet presAssocID="{EEF98893-C1A1-4A0B-8493-5A6B29E12CD6}" presName="sibTrans" presStyleCnt="0"/>
      <dgm:spPr/>
    </dgm:pt>
    <dgm:pt modelId="{7DB0D305-EABD-45BE-A31F-6A17BCFF2417}" type="pres">
      <dgm:prSet presAssocID="{69FC8715-CB36-4C67-B96D-4A77DB6BF432}" presName="compNode" presStyleCnt="0"/>
      <dgm:spPr/>
    </dgm:pt>
    <dgm:pt modelId="{5C4DCC65-9D18-49A3-B50D-B3A45DDA1790}" type="pres">
      <dgm:prSet presAssocID="{69FC8715-CB36-4C67-B96D-4A77DB6BF432}" presName="bgRect" presStyleLbl="bgShp" presStyleIdx="3" presStyleCnt="6"/>
      <dgm:spPr/>
    </dgm:pt>
    <dgm:pt modelId="{B1A25427-441E-4D14-B008-656D7A6CD671}" type="pres">
      <dgm:prSet presAssocID="{69FC8715-CB36-4C67-B96D-4A77DB6BF43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611AD2D-D8D4-4FAD-ACA6-AF60A0FAFC39}" type="pres">
      <dgm:prSet presAssocID="{69FC8715-CB36-4C67-B96D-4A77DB6BF432}" presName="spaceRect" presStyleCnt="0"/>
      <dgm:spPr/>
    </dgm:pt>
    <dgm:pt modelId="{97CCF503-8D48-49AA-9F19-E98CFEC7F089}" type="pres">
      <dgm:prSet presAssocID="{69FC8715-CB36-4C67-B96D-4A77DB6BF432}" presName="parTx" presStyleLbl="revTx" presStyleIdx="3" presStyleCnt="6">
        <dgm:presLayoutVars>
          <dgm:chMax val="0"/>
          <dgm:chPref val="0"/>
        </dgm:presLayoutVars>
      </dgm:prSet>
      <dgm:spPr/>
    </dgm:pt>
    <dgm:pt modelId="{51C74E8B-6D89-4A7F-834F-9A66E3207E9E}" type="pres">
      <dgm:prSet presAssocID="{C49DFC44-B4C0-4BCC-9243-705BE98CAF67}" presName="sibTrans" presStyleCnt="0"/>
      <dgm:spPr/>
    </dgm:pt>
    <dgm:pt modelId="{EF4AD3A6-4DCE-43B1-BA8C-26BFA61F9D8C}" type="pres">
      <dgm:prSet presAssocID="{E18E7CAA-B28D-492E-A611-B774787CB72F}" presName="compNode" presStyleCnt="0"/>
      <dgm:spPr/>
    </dgm:pt>
    <dgm:pt modelId="{17C847C8-7C8A-4CEA-AD4F-8272A87E39B6}" type="pres">
      <dgm:prSet presAssocID="{E18E7CAA-B28D-492E-A611-B774787CB72F}" presName="bgRect" presStyleLbl="bgShp" presStyleIdx="4" presStyleCnt="6"/>
      <dgm:spPr/>
    </dgm:pt>
    <dgm:pt modelId="{23D6B76E-43FA-4C10-9F09-5B597DD731B3}" type="pres">
      <dgm:prSet presAssocID="{E18E7CAA-B28D-492E-A611-B774787CB72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0467C4-3487-41AC-8139-7D8AD435C932}" type="pres">
      <dgm:prSet presAssocID="{E18E7CAA-B28D-492E-A611-B774787CB72F}" presName="spaceRect" presStyleCnt="0"/>
      <dgm:spPr/>
    </dgm:pt>
    <dgm:pt modelId="{D594C847-5C35-4767-9B7B-5045AA44A5F7}" type="pres">
      <dgm:prSet presAssocID="{E18E7CAA-B28D-492E-A611-B774787CB72F}" presName="parTx" presStyleLbl="revTx" presStyleIdx="4" presStyleCnt="6">
        <dgm:presLayoutVars>
          <dgm:chMax val="0"/>
          <dgm:chPref val="0"/>
        </dgm:presLayoutVars>
      </dgm:prSet>
      <dgm:spPr/>
    </dgm:pt>
    <dgm:pt modelId="{870A4479-19FC-460A-804E-B513B33BEA53}" type="pres">
      <dgm:prSet presAssocID="{568C903F-7561-4451-A94B-D75DD52D17B3}" presName="sibTrans" presStyleCnt="0"/>
      <dgm:spPr/>
    </dgm:pt>
    <dgm:pt modelId="{DC6D2F75-2343-47FC-8B8E-AB22C720C216}" type="pres">
      <dgm:prSet presAssocID="{723308D6-94BD-4FA0-8D05-22DA7E03617E}" presName="compNode" presStyleCnt="0"/>
      <dgm:spPr/>
    </dgm:pt>
    <dgm:pt modelId="{D32C6FAD-73A8-4B9E-AD9A-25269B15FB18}" type="pres">
      <dgm:prSet presAssocID="{723308D6-94BD-4FA0-8D05-22DA7E03617E}" presName="bgRect" presStyleLbl="bgShp" presStyleIdx="5" presStyleCnt="6"/>
      <dgm:spPr/>
    </dgm:pt>
    <dgm:pt modelId="{461CF186-9952-4871-BB99-922467996C7E}" type="pres">
      <dgm:prSet presAssocID="{723308D6-94BD-4FA0-8D05-22DA7E03617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82F544A-CAB8-4E9B-ACE8-D3A64E7D0B83}" type="pres">
      <dgm:prSet presAssocID="{723308D6-94BD-4FA0-8D05-22DA7E03617E}" presName="spaceRect" presStyleCnt="0"/>
      <dgm:spPr/>
    </dgm:pt>
    <dgm:pt modelId="{F75E7F17-E26D-4E7C-B63A-FD3C2A4D87B4}" type="pres">
      <dgm:prSet presAssocID="{723308D6-94BD-4FA0-8D05-22DA7E03617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9748337-D787-45D2-8CC7-95364BECB4CD}" type="presOf" srcId="{E18E7CAA-B28D-492E-A611-B774787CB72F}" destId="{D594C847-5C35-4767-9B7B-5045AA44A5F7}" srcOrd="0" destOrd="0" presId="urn:microsoft.com/office/officeart/2018/2/layout/IconVerticalSolidList"/>
    <dgm:cxn modelId="{19B90262-999C-416F-825B-9FACC0641D44}" srcId="{2A5702E1-F5BC-4B62-B2C0-03A575337FBC}" destId="{E81CFFDD-29DC-4145-9FCB-7E29A3E16FBB}" srcOrd="0" destOrd="0" parTransId="{C5F03AE8-0971-47C4-A630-E1CEF38D23D8}" sibTransId="{F86B3891-1621-498E-A28F-1E0B8BD42D8D}"/>
    <dgm:cxn modelId="{53D5A073-F410-4B48-BBAF-0F88A4CEB242}" srcId="{2A5702E1-F5BC-4B62-B2C0-03A575337FBC}" destId="{E18E7CAA-B28D-492E-A611-B774787CB72F}" srcOrd="4" destOrd="0" parTransId="{EBE33AFF-AB3E-4999-A25C-EA3E2D2E2C55}" sibTransId="{568C903F-7561-4451-A94B-D75DD52D17B3}"/>
    <dgm:cxn modelId="{6E116B7B-F731-42DD-BF89-AB03EC65975D}" type="presOf" srcId="{723308D6-94BD-4FA0-8D05-22DA7E03617E}" destId="{F75E7F17-E26D-4E7C-B63A-FD3C2A4D87B4}" srcOrd="0" destOrd="0" presId="urn:microsoft.com/office/officeart/2018/2/layout/IconVerticalSolidList"/>
    <dgm:cxn modelId="{16064083-87A1-4B51-AB5E-AC556C00DC41}" srcId="{2A5702E1-F5BC-4B62-B2C0-03A575337FBC}" destId="{723308D6-94BD-4FA0-8D05-22DA7E03617E}" srcOrd="5" destOrd="0" parTransId="{73158552-B085-47C2-9BA3-7A2C5171608F}" sibTransId="{6BDBCE50-D40B-4409-9859-74BD965C5D3F}"/>
    <dgm:cxn modelId="{509145AA-30DB-46E6-B196-7E7260E476AF}" srcId="{2A5702E1-F5BC-4B62-B2C0-03A575337FBC}" destId="{389D8094-C2F3-4142-AE4E-8BE0DFB0172F}" srcOrd="1" destOrd="0" parTransId="{31952079-D357-43A4-9BCA-5746E252E425}" sibTransId="{824D84BE-5AED-4EB2-967B-D15C8B2B86B5}"/>
    <dgm:cxn modelId="{AD5357B8-1EEB-47AD-B9B4-F5F182226698}" type="presOf" srcId="{69FC8715-CB36-4C67-B96D-4A77DB6BF432}" destId="{97CCF503-8D48-49AA-9F19-E98CFEC7F089}" srcOrd="0" destOrd="0" presId="urn:microsoft.com/office/officeart/2018/2/layout/IconVerticalSolidList"/>
    <dgm:cxn modelId="{F5086EC3-1953-48A6-A588-DB9140747166}" srcId="{2A5702E1-F5BC-4B62-B2C0-03A575337FBC}" destId="{C629B0B2-5330-42ED-BF14-A41DCBC66081}" srcOrd="2" destOrd="0" parTransId="{78F26D44-DECB-44EB-925A-301AFCD53DC1}" sibTransId="{EEF98893-C1A1-4A0B-8493-5A6B29E12CD6}"/>
    <dgm:cxn modelId="{A6A63DD9-A924-4E1D-9BE0-D51B43C3B578}" type="presOf" srcId="{2A5702E1-F5BC-4B62-B2C0-03A575337FBC}" destId="{B86B167D-F674-4B90-91DC-55EC5F33EB52}" srcOrd="0" destOrd="0" presId="urn:microsoft.com/office/officeart/2018/2/layout/IconVerticalSolidList"/>
    <dgm:cxn modelId="{571D22DA-419D-4068-84DB-847B633D469D}" type="presOf" srcId="{C629B0B2-5330-42ED-BF14-A41DCBC66081}" destId="{99815AE4-9CC5-4A13-8615-41DA3167C716}" srcOrd="0" destOrd="0" presId="urn:microsoft.com/office/officeart/2018/2/layout/IconVerticalSolidList"/>
    <dgm:cxn modelId="{8A903DEB-5B83-4DCA-A0D3-3A4262F9A358}" type="presOf" srcId="{389D8094-C2F3-4142-AE4E-8BE0DFB0172F}" destId="{95790BB0-7663-4E6E-95C0-D551C3F48379}" srcOrd="0" destOrd="0" presId="urn:microsoft.com/office/officeart/2018/2/layout/IconVerticalSolidList"/>
    <dgm:cxn modelId="{2F3300EF-3D54-443E-8B85-53C548A6B19D}" srcId="{2A5702E1-F5BC-4B62-B2C0-03A575337FBC}" destId="{69FC8715-CB36-4C67-B96D-4A77DB6BF432}" srcOrd="3" destOrd="0" parTransId="{4ECEA4C0-ED3D-4A4D-AD07-6CA118FCBC01}" sibTransId="{C49DFC44-B4C0-4BCC-9243-705BE98CAF67}"/>
    <dgm:cxn modelId="{9F625BF6-610D-4FCF-874C-A79C640D6E8D}" type="presOf" srcId="{E81CFFDD-29DC-4145-9FCB-7E29A3E16FBB}" destId="{CE264ECB-A8A9-4594-BC07-4B8DEF92A2C9}" srcOrd="0" destOrd="0" presId="urn:microsoft.com/office/officeart/2018/2/layout/IconVerticalSolidList"/>
    <dgm:cxn modelId="{43DA5848-4FC4-43DA-9D32-53D799DB7267}" type="presParOf" srcId="{B86B167D-F674-4B90-91DC-55EC5F33EB52}" destId="{7B6EDAF6-44A6-45FE-BDEF-BF7BB073568E}" srcOrd="0" destOrd="0" presId="urn:microsoft.com/office/officeart/2018/2/layout/IconVerticalSolidList"/>
    <dgm:cxn modelId="{3A0C0571-81A3-48EB-B4C8-3F905B06C7DC}" type="presParOf" srcId="{7B6EDAF6-44A6-45FE-BDEF-BF7BB073568E}" destId="{EA995B34-0373-45AC-BE30-3F80B612B454}" srcOrd="0" destOrd="0" presId="urn:microsoft.com/office/officeart/2018/2/layout/IconVerticalSolidList"/>
    <dgm:cxn modelId="{36CEAAAE-6C51-4038-BDC9-B454D50143D8}" type="presParOf" srcId="{7B6EDAF6-44A6-45FE-BDEF-BF7BB073568E}" destId="{C41C0C1A-1881-4CEE-BCA0-67ED5005AC1C}" srcOrd="1" destOrd="0" presId="urn:microsoft.com/office/officeart/2018/2/layout/IconVerticalSolidList"/>
    <dgm:cxn modelId="{1B890034-EA82-4826-9771-2DB61303D2C1}" type="presParOf" srcId="{7B6EDAF6-44A6-45FE-BDEF-BF7BB073568E}" destId="{0A60E90C-4FD6-41B4-91EB-8BB1D6CA0E33}" srcOrd="2" destOrd="0" presId="urn:microsoft.com/office/officeart/2018/2/layout/IconVerticalSolidList"/>
    <dgm:cxn modelId="{16C05B88-9EB2-41F6-A212-E203784D1BC9}" type="presParOf" srcId="{7B6EDAF6-44A6-45FE-BDEF-BF7BB073568E}" destId="{CE264ECB-A8A9-4594-BC07-4B8DEF92A2C9}" srcOrd="3" destOrd="0" presId="urn:microsoft.com/office/officeart/2018/2/layout/IconVerticalSolidList"/>
    <dgm:cxn modelId="{2D97F3D2-EE90-40D4-BF59-70165EF6AB39}" type="presParOf" srcId="{B86B167D-F674-4B90-91DC-55EC5F33EB52}" destId="{E83E5248-336E-4337-B47A-BAFC8DF66BB2}" srcOrd="1" destOrd="0" presId="urn:microsoft.com/office/officeart/2018/2/layout/IconVerticalSolidList"/>
    <dgm:cxn modelId="{EF277A3D-93F5-4FD0-B201-B88D126B1617}" type="presParOf" srcId="{B86B167D-F674-4B90-91DC-55EC5F33EB52}" destId="{E55E7C35-3242-4494-860F-2738252374B5}" srcOrd="2" destOrd="0" presId="urn:microsoft.com/office/officeart/2018/2/layout/IconVerticalSolidList"/>
    <dgm:cxn modelId="{C0633FD1-DB7A-479A-B4D7-A4DA4851F0C4}" type="presParOf" srcId="{E55E7C35-3242-4494-860F-2738252374B5}" destId="{A51888DA-45A8-4871-AFCA-E7D741C907C4}" srcOrd="0" destOrd="0" presId="urn:microsoft.com/office/officeart/2018/2/layout/IconVerticalSolidList"/>
    <dgm:cxn modelId="{5CC21EAB-863F-4223-9912-DD1E1D93A000}" type="presParOf" srcId="{E55E7C35-3242-4494-860F-2738252374B5}" destId="{A270FD7F-8677-42BD-946B-A733000F2811}" srcOrd="1" destOrd="0" presId="urn:microsoft.com/office/officeart/2018/2/layout/IconVerticalSolidList"/>
    <dgm:cxn modelId="{2B5005BB-9D91-4949-B895-1E91889817EE}" type="presParOf" srcId="{E55E7C35-3242-4494-860F-2738252374B5}" destId="{EEB49612-0BD7-4DFB-BD20-3D0D8B58663E}" srcOrd="2" destOrd="0" presId="urn:microsoft.com/office/officeart/2018/2/layout/IconVerticalSolidList"/>
    <dgm:cxn modelId="{8D76B3A2-5390-4909-9043-7DC3661853ED}" type="presParOf" srcId="{E55E7C35-3242-4494-860F-2738252374B5}" destId="{95790BB0-7663-4E6E-95C0-D551C3F48379}" srcOrd="3" destOrd="0" presId="urn:microsoft.com/office/officeart/2018/2/layout/IconVerticalSolidList"/>
    <dgm:cxn modelId="{A1E8F4D1-A7FA-4A4D-9A83-043738BB0D1D}" type="presParOf" srcId="{B86B167D-F674-4B90-91DC-55EC5F33EB52}" destId="{BDEB062B-06D4-4513-9619-590BBB6395F4}" srcOrd="3" destOrd="0" presId="urn:microsoft.com/office/officeart/2018/2/layout/IconVerticalSolidList"/>
    <dgm:cxn modelId="{88887A12-D604-4056-A391-B38D0C491B08}" type="presParOf" srcId="{B86B167D-F674-4B90-91DC-55EC5F33EB52}" destId="{24E5A8D6-AC54-4374-8C19-C94851038216}" srcOrd="4" destOrd="0" presId="urn:microsoft.com/office/officeart/2018/2/layout/IconVerticalSolidList"/>
    <dgm:cxn modelId="{0E5D2996-FF29-4EFE-AA92-4178AD8B3AD5}" type="presParOf" srcId="{24E5A8D6-AC54-4374-8C19-C94851038216}" destId="{3F59D985-CC60-4536-AAC7-B4DCA8FCFF41}" srcOrd="0" destOrd="0" presId="urn:microsoft.com/office/officeart/2018/2/layout/IconVerticalSolidList"/>
    <dgm:cxn modelId="{3376B5B9-037E-4E3C-89AD-6D0232A836D0}" type="presParOf" srcId="{24E5A8D6-AC54-4374-8C19-C94851038216}" destId="{A0FF5B29-5811-4E4C-BE96-7C2A1C96C17E}" srcOrd="1" destOrd="0" presId="urn:microsoft.com/office/officeart/2018/2/layout/IconVerticalSolidList"/>
    <dgm:cxn modelId="{E73EF757-268C-4E5B-873B-795498D6CD5D}" type="presParOf" srcId="{24E5A8D6-AC54-4374-8C19-C94851038216}" destId="{CD042C77-40EA-4B2A-9A53-89D3A094401A}" srcOrd="2" destOrd="0" presId="urn:microsoft.com/office/officeart/2018/2/layout/IconVerticalSolidList"/>
    <dgm:cxn modelId="{0D2EF2CD-793D-43F3-95C8-079C08BEC374}" type="presParOf" srcId="{24E5A8D6-AC54-4374-8C19-C94851038216}" destId="{99815AE4-9CC5-4A13-8615-41DA3167C716}" srcOrd="3" destOrd="0" presId="urn:microsoft.com/office/officeart/2018/2/layout/IconVerticalSolidList"/>
    <dgm:cxn modelId="{C44B7F64-ABCA-46D5-9B1E-E0F4A38B6051}" type="presParOf" srcId="{B86B167D-F674-4B90-91DC-55EC5F33EB52}" destId="{E791F3B5-57E0-478D-8A05-5E44657E6D44}" srcOrd="5" destOrd="0" presId="urn:microsoft.com/office/officeart/2018/2/layout/IconVerticalSolidList"/>
    <dgm:cxn modelId="{D7D4F02A-2BEB-47C4-88A5-9684D1D8A75D}" type="presParOf" srcId="{B86B167D-F674-4B90-91DC-55EC5F33EB52}" destId="{7DB0D305-EABD-45BE-A31F-6A17BCFF2417}" srcOrd="6" destOrd="0" presId="urn:microsoft.com/office/officeart/2018/2/layout/IconVerticalSolidList"/>
    <dgm:cxn modelId="{E043BBB3-B045-4D7E-8660-3FD4109E21C1}" type="presParOf" srcId="{7DB0D305-EABD-45BE-A31F-6A17BCFF2417}" destId="{5C4DCC65-9D18-49A3-B50D-B3A45DDA1790}" srcOrd="0" destOrd="0" presId="urn:microsoft.com/office/officeart/2018/2/layout/IconVerticalSolidList"/>
    <dgm:cxn modelId="{B5BFB89A-DB25-436B-956F-0A96EFCC1213}" type="presParOf" srcId="{7DB0D305-EABD-45BE-A31F-6A17BCFF2417}" destId="{B1A25427-441E-4D14-B008-656D7A6CD671}" srcOrd="1" destOrd="0" presId="urn:microsoft.com/office/officeart/2018/2/layout/IconVerticalSolidList"/>
    <dgm:cxn modelId="{CC3E5CE4-2D24-4FFB-8919-A6751FE0DD81}" type="presParOf" srcId="{7DB0D305-EABD-45BE-A31F-6A17BCFF2417}" destId="{2611AD2D-D8D4-4FAD-ACA6-AF60A0FAFC39}" srcOrd="2" destOrd="0" presId="urn:microsoft.com/office/officeart/2018/2/layout/IconVerticalSolidList"/>
    <dgm:cxn modelId="{8F7D0EDD-F694-4B7B-B0A3-D950E2670379}" type="presParOf" srcId="{7DB0D305-EABD-45BE-A31F-6A17BCFF2417}" destId="{97CCF503-8D48-49AA-9F19-E98CFEC7F089}" srcOrd="3" destOrd="0" presId="urn:microsoft.com/office/officeart/2018/2/layout/IconVerticalSolidList"/>
    <dgm:cxn modelId="{E9BCB296-135F-4C1A-8180-72E1CB524A47}" type="presParOf" srcId="{B86B167D-F674-4B90-91DC-55EC5F33EB52}" destId="{51C74E8B-6D89-4A7F-834F-9A66E3207E9E}" srcOrd="7" destOrd="0" presId="urn:microsoft.com/office/officeart/2018/2/layout/IconVerticalSolidList"/>
    <dgm:cxn modelId="{9987D161-8690-4338-BE76-560A0A71ED22}" type="presParOf" srcId="{B86B167D-F674-4B90-91DC-55EC5F33EB52}" destId="{EF4AD3A6-4DCE-43B1-BA8C-26BFA61F9D8C}" srcOrd="8" destOrd="0" presId="urn:microsoft.com/office/officeart/2018/2/layout/IconVerticalSolidList"/>
    <dgm:cxn modelId="{01427040-A4FF-4971-BE8A-15EDA276CF46}" type="presParOf" srcId="{EF4AD3A6-4DCE-43B1-BA8C-26BFA61F9D8C}" destId="{17C847C8-7C8A-4CEA-AD4F-8272A87E39B6}" srcOrd="0" destOrd="0" presId="urn:microsoft.com/office/officeart/2018/2/layout/IconVerticalSolidList"/>
    <dgm:cxn modelId="{15A3AF6B-9362-4D2A-AE56-9221B736B38E}" type="presParOf" srcId="{EF4AD3A6-4DCE-43B1-BA8C-26BFA61F9D8C}" destId="{23D6B76E-43FA-4C10-9F09-5B597DD731B3}" srcOrd="1" destOrd="0" presId="urn:microsoft.com/office/officeart/2018/2/layout/IconVerticalSolidList"/>
    <dgm:cxn modelId="{013FC980-A9D2-47A0-8956-330AA68E9A49}" type="presParOf" srcId="{EF4AD3A6-4DCE-43B1-BA8C-26BFA61F9D8C}" destId="{7C0467C4-3487-41AC-8139-7D8AD435C932}" srcOrd="2" destOrd="0" presId="urn:microsoft.com/office/officeart/2018/2/layout/IconVerticalSolidList"/>
    <dgm:cxn modelId="{DBFFC558-DAE2-49D0-8890-E16F3EBBA41C}" type="presParOf" srcId="{EF4AD3A6-4DCE-43B1-BA8C-26BFA61F9D8C}" destId="{D594C847-5C35-4767-9B7B-5045AA44A5F7}" srcOrd="3" destOrd="0" presId="urn:microsoft.com/office/officeart/2018/2/layout/IconVerticalSolidList"/>
    <dgm:cxn modelId="{22E87E42-4E5C-4179-9883-087C5C23DCBE}" type="presParOf" srcId="{B86B167D-F674-4B90-91DC-55EC5F33EB52}" destId="{870A4479-19FC-460A-804E-B513B33BEA53}" srcOrd="9" destOrd="0" presId="urn:microsoft.com/office/officeart/2018/2/layout/IconVerticalSolidList"/>
    <dgm:cxn modelId="{CF49F3F3-6B8E-461D-AB89-232A58D53219}" type="presParOf" srcId="{B86B167D-F674-4B90-91DC-55EC5F33EB52}" destId="{DC6D2F75-2343-47FC-8B8E-AB22C720C216}" srcOrd="10" destOrd="0" presId="urn:microsoft.com/office/officeart/2018/2/layout/IconVerticalSolidList"/>
    <dgm:cxn modelId="{ABEE9376-69E1-4250-8648-E4216AC6D5E6}" type="presParOf" srcId="{DC6D2F75-2343-47FC-8B8E-AB22C720C216}" destId="{D32C6FAD-73A8-4B9E-AD9A-25269B15FB18}" srcOrd="0" destOrd="0" presId="urn:microsoft.com/office/officeart/2018/2/layout/IconVerticalSolidList"/>
    <dgm:cxn modelId="{642F325F-9DE7-4075-8303-D0880FD0A666}" type="presParOf" srcId="{DC6D2F75-2343-47FC-8B8E-AB22C720C216}" destId="{461CF186-9952-4871-BB99-922467996C7E}" srcOrd="1" destOrd="0" presId="urn:microsoft.com/office/officeart/2018/2/layout/IconVerticalSolidList"/>
    <dgm:cxn modelId="{A7C4A9BA-7FC6-481E-B648-DDB83ADB60CA}" type="presParOf" srcId="{DC6D2F75-2343-47FC-8B8E-AB22C720C216}" destId="{882F544A-CAB8-4E9B-ACE8-D3A64E7D0B83}" srcOrd="2" destOrd="0" presId="urn:microsoft.com/office/officeart/2018/2/layout/IconVerticalSolidList"/>
    <dgm:cxn modelId="{65887FE3-A97E-4C87-832A-FD0064D81C8D}" type="presParOf" srcId="{DC6D2F75-2343-47FC-8B8E-AB22C720C216}" destId="{F75E7F17-E26D-4E7C-B63A-FD3C2A4D87B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7B0954-9304-4B81-9DA7-646C2C5697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FC7F478-D623-40C4-8B30-DA779804CB73}">
      <dgm:prSet/>
      <dgm:spPr/>
      <dgm:t>
        <a:bodyPr/>
        <a:lstStyle/>
        <a:p>
          <a:r>
            <a:rPr kumimoji="1" lang="en-US"/>
            <a:t>Computer operation skills</a:t>
          </a:r>
          <a:endParaRPr lang="en-US"/>
        </a:p>
      </dgm:t>
    </dgm:pt>
    <dgm:pt modelId="{D7881D70-662B-4921-8C08-092B4331D56B}" type="parTrans" cxnId="{4157B2EB-5BF4-4AD7-9A83-4DA6224CBC6C}">
      <dgm:prSet/>
      <dgm:spPr/>
      <dgm:t>
        <a:bodyPr/>
        <a:lstStyle/>
        <a:p>
          <a:endParaRPr lang="en-US"/>
        </a:p>
      </dgm:t>
    </dgm:pt>
    <dgm:pt modelId="{B47AB97D-0EE5-4F8E-B71F-F7C28D046B4A}" type="sibTrans" cxnId="{4157B2EB-5BF4-4AD7-9A83-4DA6224CBC6C}">
      <dgm:prSet/>
      <dgm:spPr/>
      <dgm:t>
        <a:bodyPr/>
        <a:lstStyle/>
        <a:p>
          <a:endParaRPr lang="en-US"/>
        </a:p>
      </dgm:t>
    </dgm:pt>
    <dgm:pt modelId="{A195DC54-E411-4FFB-BF6B-EBC773BECCF3}">
      <dgm:prSet/>
      <dgm:spPr/>
      <dgm:t>
        <a:bodyPr/>
        <a:lstStyle/>
        <a:p>
          <a:r>
            <a:rPr kumimoji="1" lang="en-US"/>
            <a:t>Logical thinking</a:t>
          </a:r>
          <a:endParaRPr lang="en-US"/>
        </a:p>
      </dgm:t>
    </dgm:pt>
    <dgm:pt modelId="{603D5929-7CD5-4163-B1B7-4EE9B30F653D}" type="parTrans" cxnId="{D9652F5E-85D4-4B1C-841D-2969757668CC}">
      <dgm:prSet/>
      <dgm:spPr/>
      <dgm:t>
        <a:bodyPr/>
        <a:lstStyle/>
        <a:p>
          <a:endParaRPr lang="en-US"/>
        </a:p>
      </dgm:t>
    </dgm:pt>
    <dgm:pt modelId="{4DABB349-0379-4B2B-A7CD-50305C0D2779}" type="sibTrans" cxnId="{D9652F5E-85D4-4B1C-841D-2969757668CC}">
      <dgm:prSet/>
      <dgm:spPr/>
      <dgm:t>
        <a:bodyPr/>
        <a:lstStyle/>
        <a:p>
          <a:endParaRPr lang="en-US"/>
        </a:p>
      </dgm:t>
    </dgm:pt>
    <dgm:pt modelId="{EF337354-8FA5-44CD-A184-E86E157C99C4}">
      <dgm:prSet/>
      <dgm:spPr/>
      <dgm:t>
        <a:bodyPr/>
        <a:lstStyle/>
        <a:p>
          <a:r>
            <a:rPr kumimoji="1" lang="en-US"/>
            <a:t>Research skills</a:t>
          </a:r>
          <a:endParaRPr lang="en-US"/>
        </a:p>
      </dgm:t>
    </dgm:pt>
    <dgm:pt modelId="{9C61C59C-9A61-4EE4-945A-B05C3C7D9CA5}" type="parTrans" cxnId="{F568B2A7-4FEE-4384-BE45-A52DB9187F40}">
      <dgm:prSet/>
      <dgm:spPr/>
      <dgm:t>
        <a:bodyPr/>
        <a:lstStyle/>
        <a:p>
          <a:endParaRPr lang="en-US"/>
        </a:p>
      </dgm:t>
    </dgm:pt>
    <dgm:pt modelId="{DC7ACDA7-AE84-4890-962F-D5CCA34ACEB9}" type="sibTrans" cxnId="{F568B2A7-4FEE-4384-BE45-A52DB9187F40}">
      <dgm:prSet/>
      <dgm:spPr/>
      <dgm:t>
        <a:bodyPr/>
        <a:lstStyle/>
        <a:p>
          <a:endParaRPr lang="en-US"/>
        </a:p>
      </dgm:t>
    </dgm:pt>
    <dgm:pt modelId="{80647392-AA9C-9742-A6BD-F144F45A3B76}" type="pres">
      <dgm:prSet presAssocID="{EE7B0954-9304-4B81-9DA7-646C2C569753}" presName="linear" presStyleCnt="0">
        <dgm:presLayoutVars>
          <dgm:dir/>
          <dgm:animLvl val="lvl"/>
          <dgm:resizeHandles val="exact"/>
        </dgm:presLayoutVars>
      </dgm:prSet>
      <dgm:spPr/>
    </dgm:pt>
    <dgm:pt modelId="{53E574B5-41AF-D245-A7D0-56010DED1B63}" type="pres">
      <dgm:prSet presAssocID="{0FC7F478-D623-40C4-8B30-DA779804CB73}" presName="parentLin" presStyleCnt="0"/>
      <dgm:spPr/>
    </dgm:pt>
    <dgm:pt modelId="{AFAE99DC-4D0C-7B46-B95F-AE445B7D7D8B}" type="pres">
      <dgm:prSet presAssocID="{0FC7F478-D623-40C4-8B30-DA779804CB73}" presName="parentLeftMargin" presStyleLbl="node1" presStyleIdx="0" presStyleCnt="3"/>
      <dgm:spPr/>
    </dgm:pt>
    <dgm:pt modelId="{9B72CE5A-D212-0D48-A5E8-EEAD3A70C617}" type="pres">
      <dgm:prSet presAssocID="{0FC7F478-D623-40C4-8B30-DA779804CB7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72CB5A-BD8B-4C42-8198-BE641D5A2889}" type="pres">
      <dgm:prSet presAssocID="{0FC7F478-D623-40C4-8B30-DA779804CB73}" presName="negativeSpace" presStyleCnt="0"/>
      <dgm:spPr/>
    </dgm:pt>
    <dgm:pt modelId="{AD607340-935E-2343-BE67-62C383908035}" type="pres">
      <dgm:prSet presAssocID="{0FC7F478-D623-40C4-8B30-DA779804CB73}" presName="childText" presStyleLbl="conFgAcc1" presStyleIdx="0" presStyleCnt="3">
        <dgm:presLayoutVars>
          <dgm:bulletEnabled val="1"/>
        </dgm:presLayoutVars>
      </dgm:prSet>
      <dgm:spPr/>
    </dgm:pt>
    <dgm:pt modelId="{B4730F27-C155-AA4D-99A2-E2CFEF3CACE4}" type="pres">
      <dgm:prSet presAssocID="{B47AB97D-0EE5-4F8E-B71F-F7C28D046B4A}" presName="spaceBetweenRectangles" presStyleCnt="0"/>
      <dgm:spPr/>
    </dgm:pt>
    <dgm:pt modelId="{953AC0F1-AD20-1F4E-A249-4991AEF018EB}" type="pres">
      <dgm:prSet presAssocID="{A195DC54-E411-4FFB-BF6B-EBC773BECCF3}" presName="parentLin" presStyleCnt="0"/>
      <dgm:spPr/>
    </dgm:pt>
    <dgm:pt modelId="{248C7683-1D51-744F-9DF6-CA0B54E55534}" type="pres">
      <dgm:prSet presAssocID="{A195DC54-E411-4FFB-BF6B-EBC773BECCF3}" presName="parentLeftMargin" presStyleLbl="node1" presStyleIdx="0" presStyleCnt="3"/>
      <dgm:spPr/>
    </dgm:pt>
    <dgm:pt modelId="{A24B8B9A-EDC8-DC4E-9D07-E85C716DF7BE}" type="pres">
      <dgm:prSet presAssocID="{A195DC54-E411-4FFB-BF6B-EBC773BECC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B2C70BF-3386-AF4D-98D2-EBC4E5A3FF05}" type="pres">
      <dgm:prSet presAssocID="{A195DC54-E411-4FFB-BF6B-EBC773BECCF3}" presName="negativeSpace" presStyleCnt="0"/>
      <dgm:spPr/>
    </dgm:pt>
    <dgm:pt modelId="{74CCBFD8-BDBD-E640-90B2-4EBEB76E7164}" type="pres">
      <dgm:prSet presAssocID="{A195DC54-E411-4FFB-BF6B-EBC773BECCF3}" presName="childText" presStyleLbl="conFgAcc1" presStyleIdx="1" presStyleCnt="3">
        <dgm:presLayoutVars>
          <dgm:bulletEnabled val="1"/>
        </dgm:presLayoutVars>
      </dgm:prSet>
      <dgm:spPr/>
    </dgm:pt>
    <dgm:pt modelId="{B4838DA5-EB6C-1640-ABD1-690F29A9A661}" type="pres">
      <dgm:prSet presAssocID="{4DABB349-0379-4B2B-A7CD-50305C0D2779}" presName="spaceBetweenRectangles" presStyleCnt="0"/>
      <dgm:spPr/>
    </dgm:pt>
    <dgm:pt modelId="{A4F9CA87-66B3-EA4D-BA4D-EABE1BC9FA03}" type="pres">
      <dgm:prSet presAssocID="{EF337354-8FA5-44CD-A184-E86E157C99C4}" presName="parentLin" presStyleCnt="0"/>
      <dgm:spPr/>
    </dgm:pt>
    <dgm:pt modelId="{8804ED86-3303-AC48-9DF1-475952BC1A19}" type="pres">
      <dgm:prSet presAssocID="{EF337354-8FA5-44CD-A184-E86E157C99C4}" presName="parentLeftMargin" presStyleLbl="node1" presStyleIdx="1" presStyleCnt="3"/>
      <dgm:spPr/>
    </dgm:pt>
    <dgm:pt modelId="{D06BC276-0684-184D-B54A-C3B31F8A9164}" type="pres">
      <dgm:prSet presAssocID="{EF337354-8FA5-44CD-A184-E86E157C99C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6B0243A-4E03-2A49-8DDD-0480E4A15ED7}" type="pres">
      <dgm:prSet presAssocID="{EF337354-8FA5-44CD-A184-E86E157C99C4}" presName="negativeSpace" presStyleCnt="0"/>
      <dgm:spPr/>
    </dgm:pt>
    <dgm:pt modelId="{128EEFFE-2151-2B4E-AB0A-CB9FD1D8BB0F}" type="pres">
      <dgm:prSet presAssocID="{EF337354-8FA5-44CD-A184-E86E157C99C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610451E-C492-6142-8CB0-5BC899354AF4}" type="presOf" srcId="{0FC7F478-D623-40C4-8B30-DA779804CB73}" destId="{AFAE99DC-4D0C-7B46-B95F-AE445B7D7D8B}" srcOrd="0" destOrd="0" presId="urn:microsoft.com/office/officeart/2005/8/layout/list1"/>
    <dgm:cxn modelId="{D9652F5E-85D4-4B1C-841D-2969757668CC}" srcId="{EE7B0954-9304-4B81-9DA7-646C2C569753}" destId="{A195DC54-E411-4FFB-BF6B-EBC773BECCF3}" srcOrd="1" destOrd="0" parTransId="{603D5929-7CD5-4163-B1B7-4EE9B30F653D}" sibTransId="{4DABB349-0379-4B2B-A7CD-50305C0D2779}"/>
    <dgm:cxn modelId="{77EFE697-0D95-E040-97CC-EB1D9D0F20F1}" type="presOf" srcId="{EE7B0954-9304-4B81-9DA7-646C2C569753}" destId="{80647392-AA9C-9742-A6BD-F144F45A3B76}" srcOrd="0" destOrd="0" presId="urn:microsoft.com/office/officeart/2005/8/layout/list1"/>
    <dgm:cxn modelId="{F568B2A7-4FEE-4384-BE45-A52DB9187F40}" srcId="{EE7B0954-9304-4B81-9DA7-646C2C569753}" destId="{EF337354-8FA5-44CD-A184-E86E157C99C4}" srcOrd="2" destOrd="0" parTransId="{9C61C59C-9A61-4EE4-945A-B05C3C7D9CA5}" sibTransId="{DC7ACDA7-AE84-4890-962F-D5CCA34ACEB9}"/>
    <dgm:cxn modelId="{D18E93B6-B1F3-8F44-A0E6-7B1B4DCD2D47}" type="presOf" srcId="{EF337354-8FA5-44CD-A184-E86E157C99C4}" destId="{D06BC276-0684-184D-B54A-C3B31F8A9164}" srcOrd="1" destOrd="0" presId="urn:microsoft.com/office/officeart/2005/8/layout/list1"/>
    <dgm:cxn modelId="{89D246BC-7BCE-FC4B-8227-C4F02456F894}" type="presOf" srcId="{0FC7F478-D623-40C4-8B30-DA779804CB73}" destId="{9B72CE5A-D212-0D48-A5E8-EEAD3A70C617}" srcOrd="1" destOrd="0" presId="urn:microsoft.com/office/officeart/2005/8/layout/list1"/>
    <dgm:cxn modelId="{BBF546D5-9CA6-FF45-9E72-20166E4EBD44}" type="presOf" srcId="{A195DC54-E411-4FFB-BF6B-EBC773BECCF3}" destId="{A24B8B9A-EDC8-DC4E-9D07-E85C716DF7BE}" srcOrd="1" destOrd="0" presId="urn:microsoft.com/office/officeart/2005/8/layout/list1"/>
    <dgm:cxn modelId="{8E8C14EA-3F82-4B4A-9BE9-6F9C6E0B609F}" type="presOf" srcId="{EF337354-8FA5-44CD-A184-E86E157C99C4}" destId="{8804ED86-3303-AC48-9DF1-475952BC1A19}" srcOrd="0" destOrd="0" presId="urn:microsoft.com/office/officeart/2005/8/layout/list1"/>
    <dgm:cxn modelId="{4157B2EB-5BF4-4AD7-9A83-4DA6224CBC6C}" srcId="{EE7B0954-9304-4B81-9DA7-646C2C569753}" destId="{0FC7F478-D623-40C4-8B30-DA779804CB73}" srcOrd="0" destOrd="0" parTransId="{D7881D70-662B-4921-8C08-092B4331D56B}" sibTransId="{B47AB97D-0EE5-4F8E-B71F-F7C28D046B4A}"/>
    <dgm:cxn modelId="{31A06CF0-9840-BB43-9817-89AAFEE8D234}" type="presOf" srcId="{A195DC54-E411-4FFB-BF6B-EBC773BECCF3}" destId="{248C7683-1D51-744F-9DF6-CA0B54E55534}" srcOrd="0" destOrd="0" presId="urn:microsoft.com/office/officeart/2005/8/layout/list1"/>
    <dgm:cxn modelId="{DF974830-F930-444B-B54C-AE28923CD1F1}" type="presParOf" srcId="{80647392-AA9C-9742-A6BD-F144F45A3B76}" destId="{53E574B5-41AF-D245-A7D0-56010DED1B63}" srcOrd="0" destOrd="0" presId="urn:microsoft.com/office/officeart/2005/8/layout/list1"/>
    <dgm:cxn modelId="{5CD02551-9814-1042-A500-8BAAF8FE7A75}" type="presParOf" srcId="{53E574B5-41AF-D245-A7D0-56010DED1B63}" destId="{AFAE99DC-4D0C-7B46-B95F-AE445B7D7D8B}" srcOrd="0" destOrd="0" presId="urn:microsoft.com/office/officeart/2005/8/layout/list1"/>
    <dgm:cxn modelId="{5686EA68-8EEA-CF4F-BC2A-74F86C59F308}" type="presParOf" srcId="{53E574B5-41AF-D245-A7D0-56010DED1B63}" destId="{9B72CE5A-D212-0D48-A5E8-EEAD3A70C617}" srcOrd="1" destOrd="0" presId="urn:microsoft.com/office/officeart/2005/8/layout/list1"/>
    <dgm:cxn modelId="{5D973341-3412-4741-9805-1EAC1BAFF8A2}" type="presParOf" srcId="{80647392-AA9C-9742-A6BD-F144F45A3B76}" destId="{3872CB5A-BD8B-4C42-8198-BE641D5A2889}" srcOrd="1" destOrd="0" presId="urn:microsoft.com/office/officeart/2005/8/layout/list1"/>
    <dgm:cxn modelId="{2A019393-F6E7-CB47-B19B-2985F849F2DE}" type="presParOf" srcId="{80647392-AA9C-9742-A6BD-F144F45A3B76}" destId="{AD607340-935E-2343-BE67-62C383908035}" srcOrd="2" destOrd="0" presId="urn:microsoft.com/office/officeart/2005/8/layout/list1"/>
    <dgm:cxn modelId="{452949F0-C4A8-104C-A203-608DF4AC8802}" type="presParOf" srcId="{80647392-AA9C-9742-A6BD-F144F45A3B76}" destId="{B4730F27-C155-AA4D-99A2-E2CFEF3CACE4}" srcOrd="3" destOrd="0" presId="urn:microsoft.com/office/officeart/2005/8/layout/list1"/>
    <dgm:cxn modelId="{F6573121-8F38-D24F-8274-7E9716889341}" type="presParOf" srcId="{80647392-AA9C-9742-A6BD-F144F45A3B76}" destId="{953AC0F1-AD20-1F4E-A249-4991AEF018EB}" srcOrd="4" destOrd="0" presId="urn:microsoft.com/office/officeart/2005/8/layout/list1"/>
    <dgm:cxn modelId="{1A1A3586-196D-B344-BDE5-9EA919C3F33E}" type="presParOf" srcId="{953AC0F1-AD20-1F4E-A249-4991AEF018EB}" destId="{248C7683-1D51-744F-9DF6-CA0B54E55534}" srcOrd="0" destOrd="0" presId="urn:microsoft.com/office/officeart/2005/8/layout/list1"/>
    <dgm:cxn modelId="{2C0CEBA3-04A8-6B48-B5EB-09DB7C1140E4}" type="presParOf" srcId="{953AC0F1-AD20-1F4E-A249-4991AEF018EB}" destId="{A24B8B9A-EDC8-DC4E-9D07-E85C716DF7BE}" srcOrd="1" destOrd="0" presId="urn:microsoft.com/office/officeart/2005/8/layout/list1"/>
    <dgm:cxn modelId="{11FEFFA7-1540-0649-A537-C04B8CF7A8E0}" type="presParOf" srcId="{80647392-AA9C-9742-A6BD-F144F45A3B76}" destId="{EB2C70BF-3386-AF4D-98D2-EBC4E5A3FF05}" srcOrd="5" destOrd="0" presId="urn:microsoft.com/office/officeart/2005/8/layout/list1"/>
    <dgm:cxn modelId="{31F59AAB-5D0D-B545-AF98-AE37AE473BE3}" type="presParOf" srcId="{80647392-AA9C-9742-A6BD-F144F45A3B76}" destId="{74CCBFD8-BDBD-E640-90B2-4EBEB76E7164}" srcOrd="6" destOrd="0" presId="urn:microsoft.com/office/officeart/2005/8/layout/list1"/>
    <dgm:cxn modelId="{CD025689-37E4-B243-8CA6-8C4BA5AD32E0}" type="presParOf" srcId="{80647392-AA9C-9742-A6BD-F144F45A3B76}" destId="{B4838DA5-EB6C-1640-ABD1-690F29A9A661}" srcOrd="7" destOrd="0" presId="urn:microsoft.com/office/officeart/2005/8/layout/list1"/>
    <dgm:cxn modelId="{489DB4FE-B045-9F42-AE6F-F65DAEA0AF2D}" type="presParOf" srcId="{80647392-AA9C-9742-A6BD-F144F45A3B76}" destId="{A4F9CA87-66B3-EA4D-BA4D-EABE1BC9FA03}" srcOrd="8" destOrd="0" presId="urn:microsoft.com/office/officeart/2005/8/layout/list1"/>
    <dgm:cxn modelId="{4E5D03A1-81C7-A444-AB70-F0AE076690A2}" type="presParOf" srcId="{A4F9CA87-66B3-EA4D-BA4D-EABE1BC9FA03}" destId="{8804ED86-3303-AC48-9DF1-475952BC1A19}" srcOrd="0" destOrd="0" presId="urn:microsoft.com/office/officeart/2005/8/layout/list1"/>
    <dgm:cxn modelId="{2823A428-04D4-E34B-BFCF-24E40AA33C21}" type="presParOf" srcId="{A4F9CA87-66B3-EA4D-BA4D-EABE1BC9FA03}" destId="{D06BC276-0684-184D-B54A-C3B31F8A9164}" srcOrd="1" destOrd="0" presId="urn:microsoft.com/office/officeart/2005/8/layout/list1"/>
    <dgm:cxn modelId="{AAA997F9-0161-D443-9BF4-6527E10BFAD0}" type="presParOf" srcId="{80647392-AA9C-9742-A6BD-F144F45A3B76}" destId="{56B0243A-4E03-2A49-8DDD-0480E4A15ED7}" srcOrd="9" destOrd="0" presId="urn:microsoft.com/office/officeart/2005/8/layout/list1"/>
    <dgm:cxn modelId="{DC4A1F60-4231-484C-9358-C876D6CA4BD2}" type="presParOf" srcId="{80647392-AA9C-9742-A6BD-F144F45A3B76}" destId="{128EEFFE-2151-2B4E-AB0A-CB9FD1D8BB0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C01954-B651-4905-B322-5A38437A79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8721AE-56B5-4A92-9358-19959B465FB9}">
      <dgm:prSet/>
      <dgm:spPr/>
      <dgm:t>
        <a:bodyPr/>
        <a:lstStyle/>
        <a:p>
          <a:r>
            <a:rPr kumimoji="1" lang="en-US"/>
            <a:t>Web-based programs</a:t>
          </a:r>
          <a:endParaRPr lang="en-US"/>
        </a:p>
      </dgm:t>
    </dgm:pt>
    <dgm:pt modelId="{CF1DB40E-381F-4F68-8085-8A12E507DD17}" type="parTrans" cxnId="{BD85530C-F0AD-4809-9722-0CB7BA88333E}">
      <dgm:prSet/>
      <dgm:spPr/>
      <dgm:t>
        <a:bodyPr/>
        <a:lstStyle/>
        <a:p>
          <a:endParaRPr lang="en-US"/>
        </a:p>
      </dgm:t>
    </dgm:pt>
    <dgm:pt modelId="{93986C93-D269-48DD-AE09-613706286A98}" type="sibTrans" cxnId="{BD85530C-F0AD-4809-9722-0CB7BA88333E}">
      <dgm:prSet/>
      <dgm:spPr/>
      <dgm:t>
        <a:bodyPr/>
        <a:lstStyle/>
        <a:p>
          <a:endParaRPr lang="en-US"/>
        </a:p>
      </dgm:t>
    </dgm:pt>
    <dgm:pt modelId="{10FFFD29-894C-434E-AC17-37696EFA85BD}">
      <dgm:prSet/>
      <dgm:spPr/>
      <dgm:t>
        <a:bodyPr/>
        <a:lstStyle/>
        <a:p>
          <a:r>
            <a:rPr kumimoji="1" lang="en-US"/>
            <a:t>Programs using database</a:t>
          </a:r>
          <a:endParaRPr lang="en-US"/>
        </a:p>
      </dgm:t>
    </dgm:pt>
    <dgm:pt modelId="{D85F23A4-A36A-4EFC-B0E2-57EAFAAE2A5D}" type="parTrans" cxnId="{F67962BF-C300-40DB-AD3D-86137D6DCBD7}">
      <dgm:prSet/>
      <dgm:spPr/>
      <dgm:t>
        <a:bodyPr/>
        <a:lstStyle/>
        <a:p>
          <a:endParaRPr lang="en-US"/>
        </a:p>
      </dgm:t>
    </dgm:pt>
    <dgm:pt modelId="{6D4FC022-33B1-4298-B5A0-D41F3681BB17}" type="sibTrans" cxnId="{F67962BF-C300-40DB-AD3D-86137D6DCBD7}">
      <dgm:prSet/>
      <dgm:spPr/>
      <dgm:t>
        <a:bodyPr/>
        <a:lstStyle/>
        <a:p>
          <a:endParaRPr lang="en-US"/>
        </a:p>
      </dgm:t>
    </dgm:pt>
    <dgm:pt modelId="{E3BD1E3C-6742-4558-92F7-6CAF8F375577}" type="pres">
      <dgm:prSet presAssocID="{37C01954-B651-4905-B322-5A38437A7957}" presName="root" presStyleCnt="0">
        <dgm:presLayoutVars>
          <dgm:dir/>
          <dgm:resizeHandles val="exact"/>
        </dgm:presLayoutVars>
      </dgm:prSet>
      <dgm:spPr/>
    </dgm:pt>
    <dgm:pt modelId="{19700D06-2EC9-4BE2-B874-DEE63D669344}" type="pres">
      <dgm:prSet presAssocID="{C18721AE-56B5-4A92-9358-19959B465FB9}" presName="compNode" presStyleCnt="0"/>
      <dgm:spPr/>
    </dgm:pt>
    <dgm:pt modelId="{4370B437-1A47-48CB-96B4-0A718854BF11}" type="pres">
      <dgm:prSet presAssocID="{C18721AE-56B5-4A92-9358-19959B465FB9}" presName="bgRect" presStyleLbl="bgShp" presStyleIdx="0" presStyleCnt="2"/>
      <dgm:spPr/>
    </dgm:pt>
    <dgm:pt modelId="{6A8939EB-48CB-43D3-A048-95C350A44FCB}" type="pres">
      <dgm:prSet presAssocID="{C18721AE-56B5-4A92-9358-19959B465FB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4744702F-07B5-492F-B20F-9B43B6CFCB91}" type="pres">
      <dgm:prSet presAssocID="{C18721AE-56B5-4A92-9358-19959B465FB9}" presName="spaceRect" presStyleCnt="0"/>
      <dgm:spPr/>
    </dgm:pt>
    <dgm:pt modelId="{FE455E08-C2E5-4F7B-BD7F-548D21813E47}" type="pres">
      <dgm:prSet presAssocID="{C18721AE-56B5-4A92-9358-19959B465FB9}" presName="parTx" presStyleLbl="revTx" presStyleIdx="0" presStyleCnt="2">
        <dgm:presLayoutVars>
          <dgm:chMax val="0"/>
          <dgm:chPref val="0"/>
        </dgm:presLayoutVars>
      </dgm:prSet>
      <dgm:spPr/>
    </dgm:pt>
    <dgm:pt modelId="{FC24FA3A-99AE-4380-9F58-8A49A8794120}" type="pres">
      <dgm:prSet presAssocID="{93986C93-D269-48DD-AE09-613706286A98}" presName="sibTrans" presStyleCnt="0"/>
      <dgm:spPr/>
    </dgm:pt>
    <dgm:pt modelId="{4856E958-DF48-417F-AF04-FA1365185FA8}" type="pres">
      <dgm:prSet presAssocID="{10FFFD29-894C-434E-AC17-37696EFA85BD}" presName="compNode" presStyleCnt="0"/>
      <dgm:spPr/>
    </dgm:pt>
    <dgm:pt modelId="{78FDFEC7-A7A8-4463-B551-3259A565BBEC}" type="pres">
      <dgm:prSet presAssocID="{10FFFD29-894C-434E-AC17-37696EFA85BD}" presName="bgRect" presStyleLbl="bgShp" presStyleIdx="1" presStyleCnt="2"/>
      <dgm:spPr/>
    </dgm:pt>
    <dgm:pt modelId="{9F922DAD-A366-4418-9A23-244ACEE0B976}" type="pres">
      <dgm:prSet presAssocID="{10FFFD29-894C-434E-AC17-37696EFA85B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72B2550-67F4-4FE2-A78E-A558D7CDC1BB}" type="pres">
      <dgm:prSet presAssocID="{10FFFD29-894C-434E-AC17-37696EFA85BD}" presName="spaceRect" presStyleCnt="0"/>
      <dgm:spPr/>
    </dgm:pt>
    <dgm:pt modelId="{5815E125-A8FF-4830-98D7-C8D98400CB07}" type="pres">
      <dgm:prSet presAssocID="{10FFFD29-894C-434E-AC17-37696EFA85B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D85530C-F0AD-4809-9722-0CB7BA88333E}" srcId="{37C01954-B651-4905-B322-5A38437A7957}" destId="{C18721AE-56B5-4A92-9358-19959B465FB9}" srcOrd="0" destOrd="0" parTransId="{CF1DB40E-381F-4F68-8085-8A12E507DD17}" sibTransId="{93986C93-D269-48DD-AE09-613706286A98}"/>
    <dgm:cxn modelId="{8B46E928-63BB-4316-B820-7D842016D5A2}" type="presOf" srcId="{C18721AE-56B5-4A92-9358-19959B465FB9}" destId="{FE455E08-C2E5-4F7B-BD7F-548D21813E47}" srcOrd="0" destOrd="0" presId="urn:microsoft.com/office/officeart/2018/2/layout/IconVerticalSolidList"/>
    <dgm:cxn modelId="{F67962BF-C300-40DB-AD3D-86137D6DCBD7}" srcId="{37C01954-B651-4905-B322-5A38437A7957}" destId="{10FFFD29-894C-434E-AC17-37696EFA85BD}" srcOrd="1" destOrd="0" parTransId="{D85F23A4-A36A-4EFC-B0E2-57EAFAAE2A5D}" sibTransId="{6D4FC022-33B1-4298-B5A0-D41F3681BB17}"/>
    <dgm:cxn modelId="{FED203E5-03F4-4C8D-8E4E-61D77AD44C51}" type="presOf" srcId="{10FFFD29-894C-434E-AC17-37696EFA85BD}" destId="{5815E125-A8FF-4830-98D7-C8D98400CB07}" srcOrd="0" destOrd="0" presId="urn:microsoft.com/office/officeart/2018/2/layout/IconVerticalSolidList"/>
    <dgm:cxn modelId="{2068A7EC-A930-4735-8ABB-8B287F6AA673}" type="presOf" srcId="{37C01954-B651-4905-B322-5A38437A7957}" destId="{E3BD1E3C-6742-4558-92F7-6CAF8F375577}" srcOrd="0" destOrd="0" presId="urn:microsoft.com/office/officeart/2018/2/layout/IconVerticalSolidList"/>
    <dgm:cxn modelId="{C4DE87C6-6885-4AAB-93B8-15A4BE9D658D}" type="presParOf" srcId="{E3BD1E3C-6742-4558-92F7-6CAF8F375577}" destId="{19700D06-2EC9-4BE2-B874-DEE63D669344}" srcOrd="0" destOrd="0" presId="urn:microsoft.com/office/officeart/2018/2/layout/IconVerticalSolidList"/>
    <dgm:cxn modelId="{111BFBA3-3515-4482-87F6-0A6E47784929}" type="presParOf" srcId="{19700D06-2EC9-4BE2-B874-DEE63D669344}" destId="{4370B437-1A47-48CB-96B4-0A718854BF11}" srcOrd="0" destOrd="0" presId="urn:microsoft.com/office/officeart/2018/2/layout/IconVerticalSolidList"/>
    <dgm:cxn modelId="{9091C63E-3A85-4F3A-A877-2CD6645DF4F7}" type="presParOf" srcId="{19700D06-2EC9-4BE2-B874-DEE63D669344}" destId="{6A8939EB-48CB-43D3-A048-95C350A44FCB}" srcOrd="1" destOrd="0" presId="urn:microsoft.com/office/officeart/2018/2/layout/IconVerticalSolidList"/>
    <dgm:cxn modelId="{DB507CBA-1053-48D1-9376-40C7928532A9}" type="presParOf" srcId="{19700D06-2EC9-4BE2-B874-DEE63D669344}" destId="{4744702F-07B5-492F-B20F-9B43B6CFCB91}" srcOrd="2" destOrd="0" presId="urn:microsoft.com/office/officeart/2018/2/layout/IconVerticalSolidList"/>
    <dgm:cxn modelId="{FD0DA693-48E2-4CFC-AD2F-29BFFE33E84B}" type="presParOf" srcId="{19700D06-2EC9-4BE2-B874-DEE63D669344}" destId="{FE455E08-C2E5-4F7B-BD7F-548D21813E47}" srcOrd="3" destOrd="0" presId="urn:microsoft.com/office/officeart/2018/2/layout/IconVerticalSolidList"/>
    <dgm:cxn modelId="{ACA5FEB6-436C-4F31-8C98-9ED92F477B8C}" type="presParOf" srcId="{E3BD1E3C-6742-4558-92F7-6CAF8F375577}" destId="{FC24FA3A-99AE-4380-9F58-8A49A8794120}" srcOrd="1" destOrd="0" presId="urn:microsoft.com/office/officeart/2018/2/layout/IconVerticalSolidList"/>
    <dgm:cxn modelId="{7BADC51D-EAF1-432A-9FD0-160D9F775A19}" type="presParOf" srcId="{E3BD1E3C-6742-4558-92F7-6CAF8F375577}" destId="{4856E958-DF48-417F-AF04-FA1365185FA8}" srcOrd="2" destOrd="0" presId="urn:microsoft.com/office/officeart/2018/2/layout/IconVerticalSolidList"/>
    <dgm:cxn modelId="{5DC79B21-453C-41C6-9D83-E36559BEC955}" type="presParOf" srcId="{4856E958-DF48-417F-AF04-FA1365185FA8}" destId="{78FDFEC7-A7A8-4463-B551-3259A565BBEC}" srcOrd="0" destOrd="0" presId="urn:microsoft.com/office/officeart/2018/2/layout/IconVerticalSolidList"/>
    <dgm:cxn modelId="{C3DC351E-8B6C-4E8F-8424-C907C26AF3B3}" type="presParOf" srcId="{4856E958-DF48-417F-AF04-FA1365185FA8}" destId="{9F922DAD-A366-4418-9A23-244ACEE0B976}" srcOrd="1" destOrd="0" presId="urn:microsoft.com/office/officeart/2018/2/layout/IconVerticalSolidList"/>
    <dgm:cxn modelId="{9951BD53-22B1-47D0-9C7F-40C5038192EE}" type="presParOf" srcId="{4856E958-DF48-417F-AF04-FA1365185FA8}" destId="{672B2550-67F4-4FE2-A78E-A558D7CDC1BB}" srcOrd="2" destOrd="0" presId="urn:microsoft.com/office/officeart/2018/2/layout/IconVerticalSolidList"/>
    <dgm:cxn modelId="{98D4D737-F702-401F-B556-87F91615A777}" type="presParOf" srcId="{4856E958-DF48-417F-AF04-FA1365185FA8}" destId="{5815E125-A8FF-4830-98D7-C8D98400CB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8C6385-B397-4F7F-9906-C887FEF9730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3FC3B5-FBCF-4362-8DDE-C82A7A1A571C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Computer science</a:t>
          </a:r>
          <a:endParaRPr lang="en-US" dirty="0"/>
        </a:p>
      </dgm:t>
    </dgm:pt>
    <dgm:pt modelId="{6E890CD3-E221-448F-B395-C28109732C2B}" type="parTrans" cxnId="{C674FD25-4221-41BA-8736-85D6F4DA967D}">
      <dgm:prSet/>
      <dgm:spPr/>
      <dgm:t>
        <a:bodyPr/>
        <a:lstStyle/>
        <a:p>
          <a:endParaRPr lang="en-US"/>
        </a:p>
      </dgm:t>
    </dgm:pt>
    <dgm:pt modelId="{E2769656-04FF-4FD2-AA45-2432D1830069}" type="sibTrans" cxnId="{C674FD25-4221-41BA-8736-85D6F4DA967D}">
      <dgm:prSet/>
      <dgm:spPr/>
      <dgm:t>
        <a:bodyPr/>
        <a:lstStyle/>
        <a:p>
          <a:endParaRPr lang="en-US"/>
        </a:p>
      </dgm:t>
    </dgm:pt>
    <dgm:pt modelId="{613EF843-6F5A-4C04-98CC-3CE4F1FE7D84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Software engineering</a:t>
          </a:r>
          <a:endParaRPr lang="en-US"/>
        </a:p>
      </dgm:t>
    </dgm:pt>
    <dgm:pt modelId="{8640D39C-2AD7-413F-8DE2-AEAAAB26B805}" type="parTrans" cxnId="{137ABF8A-7F75-4806-BB2B-27A82E01B600}">
      <dgm:prSet/>
      <dgm:spPr/>
      <dgm:t>
        <a:bodyPr/>
        <a:lstStyle/>
        <a:p>
          <a:endParaRPr lang="en-US"/>
        </a:p>
      </dgm:t>
    </dgm:pt>
    <dgm:pt modelId="{ABAFD79B-B9F8-4E2B-8DFF-9955E73D4731}" type="sibTrans" cxnId="{137ABF8A-7F75-4806-BB2B-27A82E01B600}">
      <dgm:prSet/>
      <dgm:spPr/>
      <dgm:t>
        <a:bodyPr/>
        <a:lstStyle/>
        <a:p>
          <a:endParaRPr lang="en-US"/>
        </a:p>
      </dgm:t>
    </dgm:pt>
    <dgm:pt modelId="{5F32B52C-FC43-4224-A6D3-74C19334B841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Computer engineering</a:t>
          </a:r>
          <a:endParaRPr lang="en-US"/>
        </a:p>
      </dgm:t>
    </dgm:pt>
    <dgm:pt modelId="{55D6DC1B-A303-49F7-92E2-2C794B15D52D}" type="parTrans" cxnId="{20FBD98B-3BE5-4887-9A56-8FA7132AD9B1}">
      <dgm:prSet/>
      <dgm:spPr/>
      <dgm:t>
        <a:bodyPr/>
        <a:lstStyle/>
        <a:p>
          <a:endParaRPr lang="en-US"/>
        </a:p>
      </dgm:t>
    </dgm:pt>
    <dgm:pt modelId="{1048CDFB-E1D2-4EDC-BED4-F6B29FACDD1A}" type="sibTrans" cxnId="{20FBD98B-3BE5-4887-9A56-8FA7132AD9B1}">
      <dgm:prSet/>
      <dgm:spPr/>
      <dgm:t>
        <a:bodyPr/>
        <a:lstStyle/>
        <a:p>
          <a:endParaRPr lang="en-US"/>
        </a:p>
      </dgm:t>
    </dgm:pt>
    <dgm:pt modelId="{812B7292-0165-4E75-8AE6-85CE30B73006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mechatronics</a:t>
          </a:r>
          <a:endParaRPr lang="en-US"/>
        </a:p>
      </dgm:t>
    </dgm:pt>
    <dgm:pt modelId="{19D45001-DE8B-434B-A343-BC010D496390}" type="parTrans" cxnId="{A17A59DD-58DA-4B05-A908-739CFAD7E089}">
      <dgm:prSet/>
      <dgm:spPr/>
      <dgm:t>
        <a:bodyPr/>
        <a:lstStyle/>
        <a:p>
          <a:endParaRPr lang="en-US"/>
        </a:p>
      </dgm:t>
    </dgm:pt>
    <dgm:pt modelId="{34560675-FE68-4A38-BD6E-1B09383F13DA}" type="sibTrans" cxnId="{A17A59DD-58DA-4B05-A908-739CFAD7E089}">
      <dgm:prSet/>
      <dgm:spPr/>
      <dgm:t>
        <a:bodyPr/>
        <a:lstStyle/>
        <a:p>
          <a:endParaRPr lang="en-US"/>
        </a:p>
      </dgm:t>
    </dgm:pt>
    <dgm:pt modelId="{18713F4E-8831-4855-A49D-70DF8D9A65C0}" type="pres">
      <dgm:prSet presAssocID="{748C6385-B397-4F7F-9906-C887FEF9730F}" presName="root" presStyleCnt="0">
        <dgm:presLayoutVars>
          <dgm:dir/>
          <dgm:resizeHandles val="exact"/>
        </dgm:presLayoutVars>
      </dgm:prSet>
      <dgm:spPr/>
    </dgm:pt>
    <dgm:pt modelId="{9939FAEE-7FC6-4318-896E-121E7139255A}" type="pres">
      <dgm:prSet presAssocID="{223FC3B5-FBCF-4362-8DDE-C82A7A1A571C}" presName="compNode" presStyleCnt="0"/>
      <dgm:spPr/>
    </dgm:pt>
    <dgm:pt modelId="{36E8C8AE-04C3-4A11-946F-329EBEFBD85A}" type="pres">
      <dgm:prSet presAssocID="{223FC3B5-FBCF-4362-8DDE-C82A7A1A57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F6349CD-147E-4EF9-8FA6-62F19E630390}" type="pres">
      <dgm:prSet presAssocID="{223FC3B5-FBCF-4362-8DDE-C82A7A1A571C}" presName="spaceRect" presStyleCnt="0"/>
      <dgm:spPr/>
    </dgm:pt>
    <dgm:pt modelId="{7DD56EF8-1B46-46CB-966D-707DD2207B00}" type="pres">
      <dgm:prSet presAssocID="{223FC3B5-FBCF-4362-8DDE-C82A7A1A571C}" presName="textRect" presStyleLbl="revTx" presStyleIdx="0" presStyleCnt="4">
        <dgm:presLayoutVars>
          <dgm:chMax val="1"/>
          <dgm:chPref val="1"/>
        </dgm:presLayoutVars>
      </dgm:prSet>
      <dgm:spPr/>
    </dgm:pt>
    <dgm:pt modelId="{6FDC1C61-5CB0-4A97-998A-867E1B4255A4}" type="pres">
      <dgm:prSet presAssocID="{E2769656-04FF-4FD2-AA45-2432D1830069}" presName="sibTrans" presStyleCnt="0"/>
      <dgm:spPr/>
    </dgm:pt>
    <dgm:pt modelId="{F0FFAA04-6553-45E5-BF23-5FA394EC90F4}" type="pres">
      <dgm:prSet presAssocID="{613EF843-6F5A-4C04-98CC-3CE4F1FE7D84}" presName="compNode" presStyleCnt="0"/>
      <dgm:spPr/>
    </dgm:pt>
    <dgm:pt modelId="{2B40BD29-0C5D-49B6-B461-30B01224327E}" type="pres">
      <dgm:prSet presAssocID="{613EF843-6F5A-4C04-98CC-3CE4F1FE7D8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6D9299D-3B0D-4E5F-AB22-43E3FC994B33}" type="pres">
      <dgm:prSet presAssocID="{613EF843-6F5A-4C04-98CC-3CE4F1FE7D84}" presName="spaceRect" presStyleCnt="0"/>
      <dgm:spPr/>
    </dgm:pt>
    <dgm:pt modelId="{759491FD-C6BF-4109-A3FD-6CE3B18C8C25}" type="pres">
      <dgm:prSet presAssocID="{613EF843-6F5A-4C04-98CC-3CE4F1FE7D84}" presName="textRect" presStyleLbl="revTx" presStyleIdx="1" presStyleCnt="4">
        <dgm:presLayoutVars>
          <dgm:chMax val="1"/>
          <dgm:chPref val="1"/>
        </dgm:presLayoutVars>
      </dgm:prSet>
      <dgm:spPr/>
    </dgm:pt>
    <dgm:pt modelId="{BA3255C1-ABA5-42F8-AE59-F7F14DE7B708}" type="pres">
      <dgm:prSet presAssocID="{ABAFD79B-B9F8-4E2B-8DFF-9955E73D4731}" presName="sibTrans" presStyleCnt="0"/>
      <dgm:spPr/>
    </dgm:pt>
    <dgm:pt modelId="{6F25D50D-F72D-44D6-89FD-6B5F8B6DFDA7}" type="pres">
      <dgm:prSet presAssocID="{5F32B52C-FC43-4224-A6D3-74C19334B841}" presName="compNode" presStyleCnt="0"/>
      <dgm:spPr/>
    </dgm:pt>
    <dgm:pt modelId="{14D299EA-53D1-429D-9427-53C13799D15C}" type="pres">
      <dgm:prSet presAssocID="{5F32B52C-FC43-4224-A6D3-74C19334B84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F9E3D5A2-80A7-4A6D-981C-687949ADE993}" type="pres">
      <dgm:prSet presAssocID="{5F32B52C-FC43-4224-A6D3-74C19334B841}" presName="spaceRect" presStyleCnt="0"/>
      <dgm:spPr/>
    </dgm:pt>
    <dgm:pt modelId="{A2C7E16B-1964-4332-A1AD-756878AFB952}" type="pres">
      <dgm:prSet presAssocID="{5F32B52C-FC43-4224-A6D3-74C19334B841}" presName="textRect" presStyleLbl="revTx" presStyleIdx="2" presStyleCnt="4">
        <dgm:presLayoutVars>
          <dgm:chMax val="1"/>
          <dgm:chPref val="1"/>
        </dgm:presLayoutVars>
      </dgm:prSet>
      <dgm:spPr/>
    </dgm:pt>
    <dgm:pt modelId="{6F291DA9-471A-41B0-8FC5-CE10EE6AF587}" type="pres">
      <dgm:prSet presAssocID="{1048CDFB-E1D2-4EDC-BED4-F6B29FACDD1A}" presName="sibTrans" presStyleCnt="0"/>
      <dgm:spPr/>
    </dgm:pt>
    <dgm:pt modelId="{4B296E0B-27A2-4FA5-99E9-DDC840BD3C3D}" type="pres">
      <dgm:prSet presAssocID="{812B7292-0165-4E75-8AE6-85CE30B73006}" presName="compNode" presStyleCnt="0"/>
      <dgm:spPr/>
    </dgm:pt>
    <dgm:pt modelId="{6212730F-8B0A-44BD-8CBD-43D25C5818BE}" type="pres">
      <dgm:prSet presAssocID="{812B7292-0165-4E75-8AE6-85CE30B7300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B126560C-76EA-4831-97ED-3FC71A65627A}" type="pres">
      <dgm:prSet presAssocID="{812B7292-0165-4E75-8AE6-85CE30B73006}" presName="spaceRect" presStyleCnt="0"/>
      <dgm:spPr/>
    </dgm:pt>
    <dgm:pt modelId="{5C855D1B-0961-4275-91BA-7A5EC47CEEDB}" type="pres">
      <dgm:prSet presAssocID="{812B7292-0165-4E75-8AE6-85CE30B7300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D5E3412-8F47-C640-B27E-20801C5B419B}" type="presOf" srcId="{223FC3B5-FBCF-4362-8DDE-C82A7A1A571C}" destId="{7DD56EF8-1B46-46CB-966D-707DD2207B00}" srcOrd="0" destOrd="0" presId="urn:microsoft.com/office/officeart/2018/2/layout/IconLabelList"/>
    <dgm:cxn modelId="{C674FD25-4221-41BA-8736-85D6F4DA967D}" srcId="{748C6385-B397-4F7F-9906-C887FEF9730F}" destId="{223FC3B5-FBCF-4362-8DDE-C82A7A1A571C}" srcOrd="0" destOrd="0" parTransId="{6E890CD3-E221-448F-B395-C28109732C2B}" sibTransId="{E2769656-04FF-4FD2-AA45-2432D1830069}"/>
    <dgm:cxn modelId="{78CDB02B-5EC0-0A40-B971-A1874C5A167C}" type="presOf" srcId="{748C6385-B397-4F7F-9906-C887FEF9730F}" destId="{18713F4E-8831-4855-A49D-70DF8D9A65C0}" srcOrd="0" destOrd="0" presId="urn:microsoft.com/office/officeart/2018/2/layout/IconLabelList"/>
    <dgm:cxn modelId="{19943F4B-066C-7240-9494-7245B5A108A6}" type="presOf" srcId="{5F32B52C-FC43-4224-A6D3-74C19334B841}" destId="{A2C7E16B-1964-4332-A1AD-756878AFB952}" srcOrd="0" destOrd="0" presId="urn:microsoft.com/office/officeart/2018/2/layout/IconLabelList"/>
    <dgm:cxn modelId="{A0941151-6F3E-FA48-A9E1-E7BFCF041303}" type="presOf" srcId="{812B7292-0165-4E75-8AE6-85CE30B73006}" destId="{5C855D1B-0961-4275-91BA-7A5EC47CEEDB}" srcOrd="0" destOrd="0" presId="urn:microsoft.com/office/officeart/2018/2/layout/IconLabelList"/>
    <dgm:cxn modelId="{137ABF8A-7F75-4806-BB2B-27A82E01B600}" srcId="{748C6385-B397-4F7F-9906-C887FEF9730F}" destId="{613EF843-6F5A-4C04-98CC-3CE4F1FE7D84}" srcOrd="1" destOrd="0" parTransId="{8640D39C-2AD7-413F-8DE2-AEAAAB26B805}" sibTransId="{ABAFD79B-B9F8-4E2B-8DFF-9955E73D4731}"/>
    <dgm:cxn modelId="{20FBD98B-3BE5-4887-9A56-8FA7132AD9B1}" srcId="{748C6385-B397-4F7F-9906-C887FEF9730F}" destId="{5F32B52C-FC43-4224-A6D3-74C19334B841}" srcOrd="2" destOrd="0" parTransId="{55D6DC1B-A303-49F7-92E2-2C794B15D52D}" sibTransId="{1048CDFB-E1D2-4EDC-BED4-F6B29FACDD1A}"/>
    <dgm:cxn modelId="{A17A59DD-58DA-4B05-A908-739CFAD7E089}" srcId="{748C6385-B397-4F7F-9906-C887FEF9730F}" destId="{812B7292-0165-4E75-8AE6-85CE30B73006}" srcOrd="3" destOrd="0" parTransId="{19D45001-DE8B-434B-A343-BC010D496390}" sibTransId="{34560675-FE68-4A38-BD6E-1B09383F13DA}"/>
    <dgm:cxn modelId="{7E859FF2-F621-484E-89FA-389441E82386}" type="presOf" srcId="{613EF843-6F5A-4C04-98CC-3CE4F1FE7D84}" destId="{759491FD-C6BF-4109-A3FD-6CE3B18C8C25}" srcOrd="0" destOrd="0" presId="urn:microsoft.com/office/officeart/2018/2/layout/IconLabelList"/>
    <dgm:cxn modelId="{2CD2A39D-20D7-7E49-B65C-EF43D054D29B}" type="presParOf" srcId="{18713F4E-8831-4855-A49D-70DF8D9A65C0}" destId="{9939FAEE-7FC6-4318-896E-121E7139255A}" srcOrd="0" destOrd="0" presId="urn:microsoft.com/office/officeart/2018/2/layout/IconLabelList"/>
    <dgm:cxn modelId="{17F21533-452A-6143-98EE-5F45735C464C}" type="presParOf" srcId="{9939FAEE-7FC6-4318-896E-121E7139255A}" destId="{36E8C8AE-04C3-4A11-946F-329EBEFBD85A}" srcOrd="0" destOrd="0" presId="urn:microsoft.com/office/officeart/2018/2/layout/IconLabelList"/>
    <dgm:cxn modelId="{5CD38113-D5FB-AC45-B794-3A9AF4983994}" type="presParOf" srcId="{9939FAEE-7FC6-4318-896E-121E7139255A}" destId="{EF6349CD-147E-4EF9-8FA6-62F19E630390}" srcOrd="1" destOrd="0" presId="urn:microsoft.com/office/officeart/2018/2/layout/IconLabelList"/>
    <dgm:cxn modelId="{E896E7CB-B1AA-C54D-AB73-FF1FDB8602B7}" type="presParOf" srcId="{9939FAEE-7FC6-4318-896E-121E7139255A}" destId="{7DD56EF8-1B46-46CB-966D-707DD2207B00}" srcOrd="2" destOrd="0" presId="urn:microsoft.com/office/officeart/2018/2/layout/IconLabelList"/>
    <dgm:cxn modelId="{39F4B8CA-3C7E-6340-ABD8-7BE2672AEBE4}" type="presParOf" srcId="{18713F4E-8831-4855-A49D-70DF8D9A65C0}" destId="{6FDC1C61-5CB0-4A97-998A-867E1B4255A4}" srcOrd="1" destOrd="0" presId="urn:microsoft.com/office/officeart/2018/2/layout/IconLabelList"/>
    <dgm:cxn modelId="{F8979C25-B599-D04C-B048-243B6665908D}" type="presParOf" srcId="{18713F4E-8831-4855-A49D-70DF8D9A65C0}" destId="{F0FFAA04-6553-45E5-BF23-5FA394EC90F4}" srcOrd="2" destOrd="0" presId="urn:microsoft.com/office/officeart/2018/2/layout/IconLabelList"/>
    <dgm:cxn modelId="{5E513EE5-193D-9B43-AF81-E4B3E273488F}" type="presParOf" srcId="{F0FFAA04-6553-45E5-BF23-5FA394EC90F4}" destId="{2B40BD29-0C5D-49B6-B461-30B01224327E}" srcOrd="0" destOrd="0" presId="urn:microsoft.com/office/officeart/2018/2/layout/IconLabelList"/>
    <dgm:cxn modelId="{97A1BCB1-AF31-4044-8EEE-49A74D09D816}" type="presParOf" srcId="{F0FFAA04-6553-45E5-BF23-5FA394EC90F4}" destId="{86D9299D-3B0D-4E5F-AB22-43E3FC994B33}" srcOrd="1" destOrd="0" presId="urn:microsoft.com/office/officeart/2018/2/layout/IconLabelList"/>
    <dgm:cxn modelId="{370CBF29-1024-8B4F-A3D6-922598E2E5D0}" type="presParOf" srcId="{F0FFAA04-6553-45E5-BF23-5FA394EC90F4}" destId="{759491FD-C6BF-4109-A3FD-6CE3B18C8C25}" srcOrd="2" destOrd="0" presId="urn:microsoft.com/office/officeart/2018/2/layout/IconLabelList"/>
    <dgm:cxn modelId="{AF44BE4D-E566-1941-9622-769D7C8232A8}" type="presParOf" srcId="{18713F4E-8831-4855-A49D-70DF8D9A65C0}" destId="{BA3255C1-ABA5-42F8-AE59-F7F14DE7B708}" srcOrd="3" destOrd="0" presId="urn:microsoft.com/office/officeart/2018/2/layout/IconLabelList"/>
    <dgm:cxn modelId="{D304CE4C-CC62-384E-8F74-859D72E07F13}" type="presParOf" srcId="{18713F4E-8831-4855-A49D-70DF8D9A65C0}" destId="{6F25D50D-F72D-44D6-89FD-6B5F8B6DFDA7}" srcOrd="4" destOrd="0" presId="urn:microsoft.com/office/officeart/2018/2/layout/IconLabelList"/>
    <dgm:cxn modelId="{164D9BB1-B775-F246-827E-CE3F6D81273D}" type="presParOf" srcId="{6F25D50D-F72D-44D6-89FD-6B5F8B6DFDA7}" destId="{14D299EA-53D1-429D-9427-53C13799D15C}" srcOrd="0" destOrd="0" presId="urn:microsoft.com/office/officeart/2018/2/layout/IconLabelList"/>
    <dgm:cxn modelId="{56119B64-99D3-CD47-B4BE-7ECA4B53E42A}" type="presParOf" srcId="{6F25D50D-F72D-44D6-89FD-6B5F8B6DFDA7}" destId="{F9E3D5A2-80A7-4A6D-981C-687949ADE993}" srcOrd="1" destOrd="0" presId="urn:microsoft.com/office/officeart/2018/2/layout/IconLabelList"/>
    <dgm:cxn modelId="{4892739C-6A81-B44E-826B-0CDBC2CC9AE7}" type="presParOf" srcId="{6F25D50D-F72D-44D6-89FD-6B5F8B6DFDA7}" destId="{A2C7E16B-1964-4332-A1AD-756878AFB952}" srcOrd="2" destOrd="0" presId="urn:microsoft.com/office/officeart/2018/2/layout/IconLabelList"/>
    <dgm:cxn modelId="{3E810FEB-AA34-7F40-B85C-632FF7A3F040}" type="presParOf" srcId="{18713F4E-8831-4855-A49D-70DF8D9A65C0}" destId="{6F291DA9-471A-41B0-8FC5-CE10EE6AF587}" srcOrd="5" destOrd="0" presId="urn:microsoft.com/office/officeart/2018/2/layout/IconLabelList"/>
    <dgm:cxn modelId="{CA83A75F-510D-9F4F-A91C-874409C4CFD0}" type="presParOf" srcId="{18713F4E-8831-4855-A49D-70DF8D9A65C0}" destId="{4B296E0B-27A2-4FA5-99E9-DDC840BD3C3D}" srcOrd="6" destOrd="0" presId="urn:microsoft.com/office/officeart/2018/2/layout/IconLabelList"/>
    <dgm:cxn modelId="{13141A5D-9A86-AC41-B57A-E163563A5F44}" type="presParOf" srcId="{4B296E0B-27A2-4FA5-99E9-DDC840BD3C3D}" destId="{6212730F-8B0A-44BD-8CBD-43D25C5818BE}" srcOrd="0" destOrd="0" presId="urn:microsoft.com/office/officeart/2018/2/layout/IconLabelList"/>
    <dgm:cxn modelId="{D699CB55-BF19-5646-B27C-F9A0083AEECA}" type="presParOf" srcId="{4B296E0B-27A2-4FA5-99E9-DDC840BD3C3D}" destId="{B126560C-76EA-4831-97ED-3FC71A65627A}" srcOrd="1" destOrd="0" presId="urn:microsoft.com/office/officeart/2018/2/layout/IconLabelList"/>
    <dgm:cxn modelId="{F87E8768-80B0-F745-AC6F-837FC479D586}" type="presParOf" srcId="{4B296E0B-27A2-4FA5-99E9-DDC840BD3C3D}" destId="{5C855D1B-0961-4275-91BA-7A5EC47CEE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9A7A43-0444-4E48-ABF0-C0355F443096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123AB-46E5-4235-8CFA-8322AADFEA7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641D7-10DD-4480-B40E-983F36304859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/>
            <a:t>Personal satisfaction</a:t>
          </a:r>
          <a:endParaRPr lang="en-US" sz="2200" kern="1200"/>
        </a:p>
      </dsp:txBody>
      <dsp:txXfrm>
        <a:off x="1429899" y="2442"/>
        <a:ext cx="5083704" cy="1238008"/>
      </dsp:txXfrm>
    </dsp:sp>
    <dsp:sp modelId="{087AB10F-6CF9-4906-AABB-2F40D1BA3FCD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E72D08-2579-4D8E-9823-C5EFDE32F57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38604-F648-4F1A-913C-A4198B1C2BD4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/>
            <a:t>High salary</a:t>
          </a:r>
          <a:endParaRPr lang="en-US" sz="2200" kern="1200"/>
        </a:p>
      </dsp:txBody>
      <dsp:txXfrm>
        <a:off x="1429899" y="1549953"/>
        <a:ext cx="5083704" cy="1238008"/>
      </dsp:txXfrm>
    </dsp:sp>
    <dsp:sp modelId="{A24C2202-7218-4F0E-9453-A9A60220DD02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B94B49-0F57-490E-B9B2-F4A50A3D5E80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EB506-77DE-4855-98F8-D48EB7670D39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/>
            <a:t>Job security</a:t>
          </a:r>
          <a:endParaRPr lang="en-US" sz="2200" kern="1200"/>
        </a:p>
      </dsp:txBody>
      <dsp:txXfrm>
        <a:off x="1429899" y="3097464"/>
        <a:ext cx="5083704" cy="1238008"/>
      </dsp:txXfrm>
    </dsp:sp>
    <dsp:sp modelId="{64049CD2-4A40-4954-835D-2DBA464997BE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2D695-EFDB-4C9D-9AA8-C686DA3F9088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5A28B-6508-4A9B-B0D5-5B8F726D6204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200" kern="1200"/>
            <a:t>Able to work from home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B00CA-F886-4775-8583-F47A1BAB8AC7}">
      <dsp:nvSpPr>
        <dsp:cNvPr id="0" name=""/>
        <dsp:cNvSpPr/>
      </dsp:nvSpPr>
      <dsp:spPr>
        <a:xfrm>
          <a:off x="695615" y="563602"/>
          <a:ext cx="2024437" cy="20244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3511BC-1EA9-4F9A-A54B-6197A7D21232}">
      <dsp:nvSpPr>
        <dsp:cNvPr id="0" name=""/>
        <dsp:cNvSpPr/>
      </dsp:nvSpPr>
      <dsp:spPr>
        <a:xfrm>
          <a:off x="1127053" y="995040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FD841-1202-441C-B5E7-6BE26FFADD9F}">
      <dsp:nvSpPr>
        <dsp:cNvPr id="0" name=""/>
        <dsp:cNvSpPr/>
      </dsp:nvSpPr>
      <dsp:spPr>
        <a:xfrm>
          <a:off x="48459" y="3218603"/>
          <a:ext cx="3318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Responsible to create the working program they needs before the due date</a:t>
          </a:r>
          <a:endParaRPr lang="en-US" sz="1100" kern="1200" dirty="0"/>
        </a:p>
      </dsp:txBody>
      <dsp:txXfrm>
        <a:off x="48459" y="3218603"/>
        <a:ext cx="3318750" cy="742500"/>
      </dsp:txXfrm>
    </dsp:sp>
    <dsp:sp modelId="{24934004-EF08-4B62-8229-EDA75B03A4EC}">
      <dsp:nvSpPr>
        <dsp:cNvPr id="0" name=""/>
        <dsp:cNvSpPr/>
      </dsp:nvSpPr>
      <dsp:spPr>
        <a:xfrm>
          <a:off x="4595146" y="563602"/>
          <a:ext cx="2024437" cy="202443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C61DC-490D-4817-9FDC-8D6A2CE64164}">
      <dsp:nvSpPr>
        <dsp:cNvPr id="0" name=""/>
        <dsp:cNvSpPr/>
      </dsp:nvSpPr>
      <dsp:spPr>
        <a:xfrm>
          <a:off x="5026584" y="995040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CF711-4A5B-4E0D-8455-3CF282772FC0}">
      <dsp:nvSpPr>
        <dsp:cNvPr id="0" name=""/>
        <dsp:cNvSpPr/>
      </dsp:nvSpPr>
      <dsp:spPr>
        <a:xfrm>
          <a:off x="3947990" y="3218603"/>
          <a:ext cx="331875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1100" b="1" kern="1200"/>
            <a:t>Communicate with my supervisor to modify the program to satisfy their needs</a:t>
          </a:r>
          <a:endParaRPr lang="en-US" sz="1100" kern="1200"/>
        </a:p>
      </dsp:txBody>
      <dsp:txXfrm>
        <a:off x="3947990" y="3218603"/>
        <a:ext cx="3318750" cy="74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95B34-0373-45AC-BE30-3F80B612B454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C0C1A-1881-4CEE-BCA0-67ED5005AC1C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64ECB-A8A9-4594-BC07-4B8DEF92A2C9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learn from online resources</a:t>
          </a:r>
        </a:p>
      </dsp:txBody>
      <dsp:txXfrm>
        <a:off x="937002" y="1903"/>
        <a:ext cx="5576601" cy="811257"/>
      </dsp:txXfrm>
    </dsp:sp>
    <dsp:sp modelId="{A51888DA-45A8-4871-AFCA-E7D741C907C4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0FD7F-8677-42BD-946B-A733000F281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90BB0-7663-4E6E-95C0-D551C3F48379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Computer operation skills</a:t>
          </a:r>
        </a:p>
      </dsp:txBody>
      <dsp:txXfrm>
        <a:off x="937002" y="1015975"/>
        <a:ext cx="5576601" cy="811257"/>
      </dsp:txXfrm>
    </dsp:sp>
    <dsp:sp modelId="{3F59D985-CC60-4536-AAC7-B4DCA8FCFF41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F5B29-5811-4E4C-BE96-7C2A1C96C17E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15AE4-9CC5-4A13-8615-41DA3167C716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Documentation skills</a:t>
          </a:r>
        </a:p>
      </dsp:txBody>
      <dsp:txXfrm>
        <a:off x="937002" y="2030048"/>
        <a:ext cx="5576601" cy="811257"/>
      </dsp:txXfrm>
    </dsp:sp>
    <dsp:sp modelId="{5C4DCC65-9D18-49A3-B50D-B3A45DDA1790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A25427-441E-4D14-B008-656D7A6CD671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CF503-8D48-49AA-9F19-E98CFEC7F089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Identifying the problems</a:t>
          </a:r>
        </a:p>
      </dsp:txBody>
      <dsp:txXfrm>
        <a:off x="937002" y="3044120"/>
        <a:ext cx="5576601" cy="811257"/>
      </dsp:txXfrm>
    </dsp:sp>
    <dsp:sp modelId="{17C847C8-7C8A-4CEA-AD4F-8272A87E39B6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6B76E-43FA-4C10-9F09-5B597DD731B3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4C847-5C35-4767-9B7B-5045AA44A5F7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Logical thinking</a:t>
          </a:r>
        </a:p>
      </dsp:txBody>
      <dsp:txXfrm>
        <a:off x="937002" y="4058192"/>
        <a:ext cx="5576601" cy="811257"/>
      </dsp:txXfrm>
    </dsp:sp>
    <dsp:sp modelId="{D32C6FAD-73A8-4B9E-AD9A-25269B15FB18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CF186-9952-4871-BB99-922467996C7E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E7F17-E26D-4E7C-B63A-FD3C2A4D87B4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Research skills</a:t>
          </a:r>
        </a:p>
      </dsp:txBody>
      <dsp:txXfrm>
        <a:off x="937002" y="5072264"/>
        <a:ext cx="5576601" cy="811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07340-935E-2343-BE67-62C383908035}">
      <dsp:nvSpPr>
        <dsp:cNvPr id="0" name=""/>
        <dsp:cNvSpPr/>
      </dsp:nvSpPr>
      <dsp:spPr>
        <a:xfrm>
          <a:off x="0" y="694372"/>
          <a:ext cx="73152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2CE5A-D212-0D48-A5E8-EEAD3A70C617}">
      <dsp:nvSpPr>
        <dsp:cNvPr id="0" name=""/>
        <dsp:cNvSpPr/>
      </dsp:nvSpPr>
      <dsp:spPr>
        <a:xfrm>
          <a:off x="365760" y="236812"/>
          <a:ext cx="5120640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100" kern="1200"/>
            <a:t>Computer operation skills</a:t>
          </a:r>
          <a:endParaRPr lang="en-US" sz="3100" kern="1200"/>
        </a:p>
      </dsp:txBody>
      <dsp:txXfrm>
        <a:off x="410432" y="281484"/>
        <a:ext cx="5031296" cy="825776"/>
      </dsp:txXfrm>
    </dsp:sp>
    <dsp:sp modelId="{74CCBFD8-BDBD-E640-90B2-4EBEB76E7164}">
      <dsp:nvSpPr>
        <dsp:cNvPr id="0" name=""/>
        <dsp:cNvSpPr/>
      </dsp:nvSpPr>
      <dsp:spPr>
        <a:xfrm>
          <a:off x="0" y="2100532"/>
          <a:ext cx="73152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B8B9A-EDC8-DC4E-9D07-E85C716DF7BE}">
      <dsp:nvSpPr>
        <dsp:cNvPr id="0" name=""/>
        <dsp:cNvSpPr/>
      </dsp:nvSpPr>
      <dsp:spPr>
        <a:xfrm>
          <a:off x="365760" y="1642972"/>
          <a:ext cx="5120640" cy="9151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100" kern="1200"/>
            <a:t>Logical thinking</a:t>
          </a:r>
          <a:endParaRPr lang="en-US" sz="3100" kern="1200"/>
        </a:p>
      </dsp:txBody>
      <dsp:txXfrm>
        <a:off x="410432" y="1687644"/>
        <a:ext cx="5031296" cy="825776"/>
      </dsp:txXfrm>
    </dsp:sp>
    <dsp:sp modelId="{128EEFFE-2151-2B4E-AB0A-CB9FD1D8BB0F}">
      <dsp:nvSpPr>
        <dsp:cNvPr id="0" name=""/>
        <dsp:cNvSpPr/>
      </dsp:nvSpPr>
      <dsp:spPr>
        <a:xfrm>
          <a:off x="0" y="3506693"/>
          <a:ext cx="73152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6BC276-0684-184D-B54A-C3B31F8A9164}">
      <dsp:nvSpPr>
        <dsp:cNvPr id="0" name=""/>
        <dsp:cNvSpPr/>
      </dsp:nvSpPr>
      <dsp:spPr>
        <a:xfrm>
          <a:off x="365760" y="3049132"/>
          <a:ext cx="5120640" cy="9151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100" kern="1200"/>
            <a:t>Research skills</a:t>
          </a:r>
          <a:endParaRPr lang="en-US" sz="3100" kern="1200"/>
        </a:p>
      </dsp:txBody>
      <dsp:txXfrm>
        <a:off x="410432" y="3093804"/>
        <a:ext cx="5031296" cy="8257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B437-1A47-48CB-96B4-0A718854BF11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939EB-48CB-43D3-A048-95C350A44FCB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55E08-C2E5-4F7B-BD7F-548D21813E47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Web-based programs</a:t>
          </a:r>
          <a:endParaRPr lang="en-US" sz="2500" kern="1200"/>
        </a:p>
      </dsp:txBody>
      <dsp:txXfrm>
        <a:off x="2039300" y="956381"/>
        <a:ext cx="4474303" cy="1765627"/>
      </dsp:txXfrm>
    </dsp:sp>
    <dsp:sp modelId="{78FDFEC7-A7A8-4463-B551-3259A565BBEC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22DAD-A366-4418-9A23-244ACEE0B976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5E125-A8FF-4830-98D7-C8D98400CB07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500" kern="1200"/>
            <a:t>Programs using database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8C8AE-04C3-4A11-946F-329EBEFBD85A}">
      <dsp:nvSpPr>
        <dsp:cNvPr id="0" name=""/>
        <dsp:cNvSpPr/>
      </dsp:nvSpPr>
      <dsp:spPr>
        <a:xfrm>
          <a:off x="400500" y="1160572"/>
          <a:ext cx="654960" cy="654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56EF8-1B46-46CB-966D-707DD2207B00}">
      <dsp:nvSpPr>
        <dsp:cNvPr id="0" name=""/>
        <dsp:cNvSpPr/>
      </dsp:nvSpPr>
      <dsp:spPr>
        <a:xfrm>
          <a:off x="246" y="2042658"/>
          <a:ext cx="1455468" cy="58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 dirty="0"/>
            <a:t>Computer science</a:t>
          </a:r>
          <a:endParaRPr lang="en-US" sz="1300" kern="1200" dirty="0"/>
        </a:p>
      </dsp:txBody>
      <dsp:txXfrm>
        <a:off x="246" y="2042658"/>
        <a:ext cx="1455468" cy="582187"/>
      </dsp:txXfrm>
    </dsp:sp>
    <dsp:sp modelId="{2B40BD29-0C5D-49B6-B461-30B01224327E}">
      <dsp:nvSpPr>
        <dsp:cNvPr id="0" name=""/>
        <dsp:cNvSpPr/>
      </dsp:nvSpPr>
      <dsp:spPr>
        <a:xfrm>
          <a:off x="2110676" y="1160572"/>
          <a:ext cx="654960" cy="654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491FD-C6BF-4109-A3FD-6CE3B18C8C25}">
      <dsp:nvSpPr>
        <dsp:cNvPr id="0" name=""/>
        <dsp:cNvSpPr/>
      </dsp:nvSpPr>
      <dsp:spPr>
        <a:xfrm>
          <a:off x="1710422" y="2042658"/>
          <a:ext cx="1455468" cy="58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/>
            <a:t>Software engineering</a:t>
          </a:r>
          <a:endParaRPr lang="en-US" sz="1300" kern="1200"/>
        </a:p>
      </dsp:txBody>
      <dsp:txXfrm>
        <a:off x="1710422" y="2042658"/>
        <a:ext cx="1455468" cy="582187"/>
      </dsp:txXfrm>
    </dsp:sp>
    <dsp:sp modelId="{14D299EA-53D1-429D-9427-53C13799D15C}">
      <dsp:nvSpPr>
        <dsp:cNvPr id="0" name=""/>
        <dsp:cNvSpPr/>
      </dsp:nvSpPr>
      <dsp:spPr>
        <a:xfrm>
          <a:off x="3820851" y="1160572"/>
          <a:ext cx="654960" cy="6549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7E16B-1964-4332-A1AD-756878AFB952}">
      <dsp:nvSpPr>
        <dsp:cNvPr id="0" name=""/>
        <dsp:cNvSpPr/>
      </dsp:nvSpPr>
      <dsp:spPr>
        <a:xfrm>
          <a:off x="3420598" y="2042658"/>
          <a:ext cx="1455468" cy="58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/>
            <a:t>Computer engineering</a:t>
          </a:r>
          <a:endParaRPr lang="en-US" sz="1300" kern="1200"/>
        </a:p>
      </dsp:txBody>
      <dsp:txXfrm>
        <a:off x="3420598" y="2042658"/>
        <a:ext cx="1455468" cy="582187"/>
      </dsp:txXfrm>
    </dsp:sp>
    <dsp:sp modelId="{6212730F-8B0A-44BD-8CBD-43D25C5818BE}">
      <dsp:nvSpPr>
        <dsp:cNvPr id="0" name=""/>
        <dsp:cNvSpPr/>
      </dsp:nvSpPr>
      <dsp:spPr>
        <a:xfrm>
          <a:off x="5531027" y="1160572"/>
          <a:ext cx="654960" cy="6549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55D1B-0961-4275-91BA-7A5EC47CEEDB}">
      <dsp:nvSpPr>
        <dsp:cNvPr id="0" name=""/>
        <dsp:cNvSpPr/>
      </dsp:nvSpPr>
      <dsp:spPr>
        <a:xfrm>
          <a:off x="5130773" y="2042658"/>
          <a:ext cx="1455468" cy="58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300" kern="1200"/>
            <a:t>mechatronics</a:t>
          </a:r>
          <a:endParaRPr lang="en-US" sz="1300" kern="1200"/>
        </a:p>
      </dsp:txBody>
      <dsp:txXfrm>
        <a:off x="5130773" y="2042658"/>
        <a:ext cx="1455468" cy="582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E0D56-58C1-A84D-A412-FDEF2B717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BDA4E1-944B-F64C-BFCA-455E2E7E7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81CDA7-D937-AF46-9816-39FBCDA01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F6555-991B-EC4D-938B-F49A9A58C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89004-E202-1E42-850C-E8B24C74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729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55169-07D7-1C44-87AA-924802B8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5FBD8E-80D5-AA48-9360-79574B9DB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998841-BCCB-5344-ACFE-DB6DA80A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2E67D-21FC-2D48-910C-2D9F1EA2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8F121-BF60-034A-A918-A46482222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2536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A89CF9-F7DB-C241-B63D-6370E7B3EA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9FD1E0-CAC6-A340-8B77-DB371A575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CABAA2-0D30-4846-B769-DEC90787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5E156-0641-384B-93A3-2F460D98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9B2E69-52F7-0E47-A93D-4CC05AA8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513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40986-871E-F944-8514-C426BDAD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F336FB-C092-7149-9D6C-2F2E2A7A7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F731B3-0FD5-2549-888D-3AD2FFF32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0880B-28F5-4740-B59D-3C0535AD0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0A36A-259C-7340-A9D6-9BEAB63D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97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4BCC-0687-B84C-918C-D9391FA90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9E2E70-12AB-4D4F-B387-751CCD275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BAE6D-799E-B649-A0A5-C044D6CD2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7CD901-EE6D-B840-B758-1806EB649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76B44-C521-C84D-863B-B2EA995A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503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3D130-F935-6A40-AA24-B2EA1D348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44426-C7F7-2846-85CD-B7A05093B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9AA9E8-7272-D248-9330-B39F72192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97C6F3-ACB7-A24A-AF95-C43B4450E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78677D-73AA-A149-BF7C-0F6FEBA6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BFD405-1416-B346-BC45-0A54FAFF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484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7E23-9B9A-B94F-813E-BD666CD4E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5AFEE0-44E0-9A4D-B2FB-58BD1C285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2B689A-0C9C-CF4A-8FAE-F4458DD43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21BF549-8529-374C-9551-9306B9F93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18C9E85-64E7-5E4A-AD48-1002661ED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CCBD1B-8C32-4C42-8124-52EA3DD5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E0E787-B6C3-EA45-B3C9-870B32E7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1AE89A-035B-D548-A5DA-0E549A28A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632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C1E0-068A-AD4E-AFED-4AD88787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D4DC2A-8EB5-B348-9935-08AF4FF32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BF8383-9633-9A48-BFAD-290633AF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49C77B-F02E-2F4D-B84B-3F6F0AEE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679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087D069-96F6-884C-A8D6-10D04B64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48DB1D-6CF3-4446-B63A-A48F369D0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6FA95B-1621-2840-8666-B52C8150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47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AD3DB-4B22-A640-934E-2F140909A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137388-9470-1745-B320-554ACEF8C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1BD770-BD8F-B942-AC4A-A3F5239B04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903452-59C6-FA48-96B8-AD153D6E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D054D5-461B-D946-96EA-F18869CAB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C7C24-0AD6-7E46-8DAA-969F5743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190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34F84-8CB5-BC4E-A4AE-F2DD092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363F7E-1451-4A40-9FEC-9BED3CF85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52CD9E-4E0C-3341-8DD9-3660F010B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CE5EF-EE9D-8845-98FF-A77C1EB6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8286F9-9210-F646-81F0-F1E7570FF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137FAC-06D3-8444-BEA2-89F3C6F9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33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326D4B4-33ED-7847-B480-47ED5210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C15AED-4113-CF40-B1E3-F778DC787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B9CED5-1A0B-6148-82CD-B36FC5B47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9A1DF-512B-F34C-A66F-BB055A921A95}" type="datetimeFigureOut">
              <a:rPr kumimoji="1" lang="ko-KR" altLang="en-US" smtClean="0"/>
              <a:t>2020. 1. 7.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1A9902-F620-7445-BDF7-515701C96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1A7CD-6E15-4C42-B35A-0235C9236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1C803-8EB6-AE4F-AE14-69963AF8C5F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030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3A82228E-4038-6F4B-B32D-0D42D52F6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64346"/>
            <a:ext cx="10515599" cy="420624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Hongjun</a:t>
            </a:r>
            <a:r>
              <a:rPr kumimoji="1"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Yun</a:t>
            </a:r>
            <a:endParaRPr kumimoji="1"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5FD97C-1407-0042-8849-EB086D6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3914"/>
            <a:ext cx="10515599" cy="27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31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B28541-D215-C347-9801-E3607F484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kumimoji="1" lang="ko-KR" altLang="en-US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166A0C5F-6482-4CC2-818C-4C35E80D4C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64233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8887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A3C3A9-4CF6-1348-AF0A-9023E426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</a:rPr>
              <a:t>Post-secondary education required</a:t>
            </a:r>
            <a:endParaRPr kumimoji="1" lang="ko-KR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E41BF8D1-5FC1-EF44-A30F-1BCDC3DCB8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7627825"/>
              </p:ext>
            </p:extLst>
          </p:nvPr>
        </p:nvGraphicFramePr>
        <p:xfrm>
          <a:off x="5131685" y="2260275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27C7051-5548-9E4B-9B7A-5A71D4EAF191}"/>
              </a:ext>
            </a:extLst>
          </p:cNvPr>
          <p:cNvSpPr txBox="1"/>
          <p:nvPr/>
        </p:nvSpPr>
        <p:spPr>
          <a:xfrm>
            <a:off x="5247188" y="1306937"/>
            <a:ext cx="6482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dirty="0">
                <a:latin typeface="Arial" panose="020B0604020202020204" pitchFamily="34" charset="0"/>
                <a:cs typeface="Arial" panose="020B0604020202020204" pitchFamily="34" charset="0"/>
              </a:rPr>
              <a:t>An academic degree about computer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42CBAA9-1921-0443-ABD3-5D3D09DBB82C}"/>
              </a:ext>
            </a:extLst>
          </p:cNvPr>
          <p:cNvCxnSpPr/>
          <p:nvPr/>
        </p:nvCxnSpPr>
        <p:spPr>
          <a:xfrm>
            <a:off x="5247188" y="1930666"/>
            <a:ext cx="64709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625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C2D2803-67A9-4406-BE75-362E94394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1004"/>
            <a:ext cx="12188952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25621CF-FD9B-4BC3-9ECC-36CAF6210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80C3A2E-251A-4505-B1B8-C85CBF21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D799B0-BA07-8F43-BB1B-012F46384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kumimoji="1" lang="en-US" altLang="ko-KR" sz="3600"/>
              <a:t>Next step</a:t>
            </a:r>
            <a:endParaRPr kumimoji="1"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A7B38-6DAA-3A47-B3C2-CD5C82356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43" y="1774371"/>
            <a:ext cx="3821758" cy="3197679"/>
          </a:xfrm>
        </p:spPr>
        <p:txBody>
          <a:bodyPr anchor="t">
            <a:normAutofit/>
          </a:bodyPr>
          <a:lstStyle/>
          <a:p>
            <a:r>
              <a:rPr kumimoji="1" lang="en-US" altLang="ko-KR" sz="1800"/>
              <a:t>Apply to university</a:t>
            </a:r>
          </a:p>
          <a:p>
            <a:r>
              <a:rPr kumimoji="1" lang="en-US" altLang="ko-KR" sz="1800"/>
              <a:t>Work experiences</a:t>
            </a:r>
            <a:endParaRPr kumimoji="1" lang="ko-KR" altLang="en-US" sz="1800"/>
          </a:p>
        </p:txBody>
      </p:sp>
      <p:pic>
        <p:nvPicPr>
          <p:cNvPr id="11" name="그림 10" descr="음식이(가) 표시된 사진&#10;&#10;자동 생성된 설명">
            <a:extLst>
              <a:ext uri="{FF2B5EF4-FFF2-40B4-BE49-F238E27FC236}">
                <a16:creationId xmlns:a16="http://schemas.microsoft.com/office/drawing/2014/main" id="{1F31AA41-8E70-7743-BE10-6A5B5867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971" y="3006879"/>
            <a:ext cx="4448774" cy="333658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212E170-6C8F-134D-BF70-5814379F355E}"/>
              </a:ext>
            </a:extLst>
          </p:cNvPr>
          <p:cNvSpPr txBox="1">
            <a:spLocks/>
          </p:cNvSpPr>
          <p:nvPr/>
        </p:nvSpPr>
        <p:spPr>
          <a:xfrm>
            <a:off x="7148784" y="2061471"/>
            <a:ext cx="4065690" cy="1367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>
                <a:solidFill>
                  <a:schemeClr val="bg1"/>
                </a:solidFill>
              </a:rPr>
              <a:t>McMaster Engineering I Coop course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4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A24918-1DB4-414C-8F5C-B6E1BE474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R">
                <a:solidFill>
                  <a:schemeClr val="bg1"/>
                </a:solidFill>
              </a:rPr>
              <a:t>Personal benefits</a:t>
            </a:r>
            <a:endParaRPr kumimoji="1" lang="ko-KR" altLang="en-US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2F0754-4123-084C-9D76-1004B290B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r>
              <a:rPr kumimoji="1" lang="en-US" altLang="ko-KR" sz="2400">
                <a:solidFill>
                  <a:schemeClr val="bg1"/>
                </a:solidFill>
              </a:rPr>
              <a:t>Able to experience how it is to be in the work environment I want</a:t>
            </a:r>
          </a:p>
          <a:p>
            <a:r>
              <a:rPr kumimoji="1" lang="en-US" altLang="ko-KR" sz="2400">
                <a:solidFill>
                  <a:schemeClr val="bg1"/>
                </a:solidFill>
              </a:rPr>
              <a:t>Can learn the techniques that I need in the workplace</a:t>
            </a:r>
          </a:p>
          <a:p>
            <a:r>
              <a:rPr kumimoji="1" lang="en-US" altLang="ko-KR" sz="2400">
                <a:solidFill>
                  <a:schemeClr val="bg1"/>
                </a:solidFill>
              </a:rPr>
              <a:t>Get a broad outline of what I have to learn in the future to be in that area</a:t>
            </a:r>
            <a:endParaRPr kumimoji="1" lang="ko-KR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182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4086003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9588ABD-02A9-F74E-89EA-8C099049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272030"/>
            <a:ext cx="3515591" cy="1881559"/>
          </a:xfrm>
        </p:spPr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endParaRPr kumimoji="1" lang="ko-KR" alt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18F319-5567-1A48-B254-10EA5E3C0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91" r="-1" b="11009"/>
          <a:stretch/>
        </p:blipFill>
        <p:spPr>
          <a:xfrm>
            <a:off x="685530" y="367808"/>
            <a:ext cx="5148610" cy="34649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277F03-CC0C-D64F-B39A-E4A30C92F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80" r="3" b="14876"/>
          <a:stretch/>
        </p:blipFill>
        <p:spPr>
          <a:xfrm>
            <a:off x="6220971" y="397590"/>
            <a:ext cx="5422390" cy="34054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1EE94-D5C4-5646-A269-20A106D93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893" y="4272030"/>
            <a:ext cx="6583908" cy="18815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altLang="ko-KR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Forewell</a:t>
            </a:r>
            <a:r>
              <a:rPr lang="en-US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Road, </a:t>
            </a:r>
            <a:r>
              <a:rPr lang="en-CA" altLang="ko-K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Kitchener, ON N2B 1W3</a:t>
            </a:r>
          </a:p>
        </p:txBody>
      </p:sp>
    </p:spTree>
    <p:extLst>
      <p:ext uri="{BB962C8B-B14F-4D97-AF65-F5344CB8AC3E}">
        <p14:creationId xmlns:p14="http://schemas.microsoft.com/office/powerpoint/2010/main" val="15847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모니터, 화면, 남자, 쥐고있는이(가) 표시된 사진&#10;&#10;자동 생성된 설명">
            <a:extLst>
              <a:ext uri="{FF2B5EF4-FFF2-40B4-BE49-F238E27FC236}">
                <a16:creationId xmlns:a16="http://schemas.microsoft.com/office/drawing/2014/main" id="{4696932D-443A-DD42-99A1-B3D5BEBAD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39"/>
          <a:stretch/>
        </p:blipFill>
        <p:spPr>
          <a:xfrm>
            <a:off x="-262219" y="-249376"/>
            <a:ext cx="12783111" cy="71905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22F1AD-CD42-0E4E-B00C-E0F05C2A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About Hacksmith Industries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63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56F38C7-7788-F641-814F-72DD5A08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rgbClr val="FFFFFF"/>
                </a:solidFill>
              </a:rPr>
              <a:t>Benefits about this career</a:t>
            </a:r>
            <a:endParaRPr kumimoji="1" lang="ko-KR" altLang="en-US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24E23C2-01D8-42C7-9F6A-F591889D0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8251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101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2A50106-D49E-A54C-9246-72D964EC13FF}"/>
              </a:ext>
            </a:extLst>
          </p:cNvPr>
          <p:cNvSpPr txBox="1">
            <a:spLocks/>
          </p:cNvSpPr>
          <p:nvPr/>
        </p:nvSpPr>
        <p:spPr>
          <a:xfrm>
            <a:off x="6986841" y="4941654"/>
            <a:ext cx="3767328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0">
              <a:spcBef>
                <a:spcPct val="0"/>
              </a:spcBef>
              <a:spcAft>
                <a:spcPts val="600"/>
              </a:spcAft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actual programming is about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2631EC-5091-074E-B2C5-9CA145F3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241" y="417894"/>
            <a:ext cx="3735295" cy="37352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A28EE7-9BDA-5347-933B-2D76E061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417895"/>
            <a:ext cx="4980393" cy="373529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299BFA-E60A-AC46-9E1F-AB40E19545FA}"/>
              </a:ext>
            </a:extLst>
          </p:cNvPr>
          <p:cNvSpPr/>
          <p:nvPr/>
        </p:nvSpPr>
        <p:spPr>
          <a:xfrm>
            <a:off x="4319031" y="4816384"/>
            <a:ext cx="641268" cy="143349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85F5A0-77C4-A146-B569-CE9C468E4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79" y="4873074"/>
            <a:ext cx="498037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latinLnBrk="0">
              <a:buNone/>
            </a:pPr>
            <a:r>
              <a:rPr kumimoji="1"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everyone thinks programming is about</a:t>
            </a:r>
          </a:p>
        </p:txBody>
      </p:sp>
    </p:spTree>
    <p:extLst>
      <p:ext uri="{BB962C8B-B14F-4D97-AF65-F5344CB8AC3E}">
        <p14:creationId xmlns:p14="http://schemas.microsoft.com/office/powerpoint/2010/main" val="100875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A3C3A9-4CF6-1348-AF0A-9023E426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kumimoji="1" lang="en-US" altLang="ko-KR" sz="2600">
                <a:solidFill>
                  <a:srgbClr val="FFFFFF"/>
                </a:solidFill>
              </a:rPr>
              <a:t>Duties</a:t>
            </a:r>
            <a:endParaRPr kumimoji="1" lang="ko-KR" altLang="en-US" sz="260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E9F6EB8-10AE-4C86-8E27-951B7D60B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86040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83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00E613-A8BE-2C41-8F2E-F56F14042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rgbClr val="FFFFFF"/>
                </a:solidFill>
              </a:rPr>
              <a:t>Skills required for the placement</a:t>
            </a:r>
            <a:endParaRPr kumimoji="1" lang="ko-KR" altLang="en-US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C53E167-4E2C-4AD8-9061-A210BD462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96598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290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A55D74-9A38-194C-BD87-CCAC1088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kumimoji="1" lang="en-US" altLang="ko-KR" sz="2600">
                <a:solidFill>
                  <a:srgbClr val="FFFFFF"/>
                </a:solidFill>
              </a:rPr>
              <a:t>Skills I had</a:t>
            </a:r>
            <a:endParaRPr kumimoji="1" lang="ko-KR" altLang="en-US" sz="260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7901D675-6330-4303-8FF1-EEA026359B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874250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162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2"/>
            <a:ext cx="6711020" cy="278186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8FC8E3-2715-C04E-83A8-86823369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698" y="762000"/>
            <a:ext cx="6108725" cy="2144162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environment</a:t>
            </a:r>
            <a:endParaRPr kumimoji="1" lang="ko-KR" alt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8B9026-04DF-499B-A388-67FCB7435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05" y="3395972"/>
            <a:ext cx="1332806" cy="1417320"/>
          </a:xfrm>
          <a:prstGeom prst="rect">
            <a:avLst/>
          </a:prstGeom>
          <a:solidFill>
            <a:srgbClr val="42E1F6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4" y="4965191"/>
            <a:ext cx="1338257" cy="1437773"/>
          </a:xfrm>
          <a:prstGeom prst="rect">
            <a:avLst/>
          </a:prstGeom>
          <a:solidFill>
            <a:srgbClr val="4C435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5100" y="3395974"/>
            <a:ext cx="5193903" cy="300699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D62647A9-A458-4C01-8B7E-8CEE28C5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3648548"/>
            <a:ext cx="4525347" cy="2481864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manger’s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assistant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Project-driven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Friendly supervisor</a:t>
            </a:r>
          </a:p>
        </p:txBody>
      </p:sp>
      <p:pic>
        <p:nvPicPr>
          <p:cNvPr id="5" name="내용 개체 틀 4" descr="실내, 앉아있는, 모니터, 컴퓨터이(가) 표시된 사진&#10;&#10;자동 생성된 설명">
            <a:extLst>
              <a:ext uri="{FF2B5EF4-FFF2-40B4-BE49-F238E27FC236}">
                <a16:creationId xmlns:a16="http://schemas.microsoft.com/office/drawing/2014/main" id="{CB9F00B7-08BB-7846-8AA8-B4C7F1992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85"/>
          <a:stretch/>
        </p:blipFill>
        <p:spPr>
          <a:xfrm rot="5400000">
            <a:off x="6548633" y="1240677"/>
            <a:ext cx="5952414" cy="43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4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183</Words>
  <Application>Microsoft Macintosh PowerPoint</Application>
  <PresentationFormat>와이드스크린</PresentationFormat>
  <Paragraphs>46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Tw Cen MT</vt:lpstr>
      <vt:lpstr>Office 테마</vt:lpstr>
      <vt:lpstr>PowerPoint 프레젠테이션</vt:lpstr>
      <vt:lpstr>Location</vt:lpstr>
      <vt:lpstr>About Hacksmith Industries</vt:lpstr>
      <vt:lpstr>Benefits about this career</vt:lpstr>
      <vt:lpstr>PowerPoint 프레젠테이션</vt:lpstr>
      <vt:lpstr>Duties</vt:lpstr>
      <vt:lpstr>Skills required for the placement</vt:lpstr>
      <vt:lpstr>Skills I had</vt:lpstr>
      <vt:lpstr>Working environment</vt:lpstr>
      <vt:lpstr>Tasks</vt:lpstr>
      <vt:lpstr>Post-secondary education required</vt:lpstr>
      <vt:lpstr>Next step</vt:lpstr>
      <vt:lpstr>Personal benefits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윤홍준</dc:creator>
  <cp:lastModifiedBy>윤홍준</cp:lastModifiedBy>
  <cp:revision>2</cp:revision>
  <dcterms:created xsi:type="dcterms:W3CDTF">2020-01-03T00:35:34Z</dcterms:created>
  <dcterms:modified xsi:type="dcterms:W3CDTF">2020-01-08T00:31:19Z</dcterms:modified>
</cp:coreProperties>
</file>